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0" r:id="rId6"/>
    <p:sldId id="264" r:id="rId7"/>
    <p:sldId id="261" r:id="rId8"/>
    <p:sldId id="268" r:id="rId9"/>
    <p:sldId id="269" r:id="rId10"/>
    <p:sldId id="266" r:id="rId11"/>
    <p:sldId id="265" r:id="rId12"/>
    <p:sldId id="262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419207A-1923-4A94-A48A-C1D50073C02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207559-D1E2-4515-8982-21EE61D34A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Fawcett</a:t>
            </a:r>
          </a:p>
          <a:p>
            <a:r>
              <a:rPr lang="en-US" dirty="0" smtClean="0"/>
              <a:t>DESN 204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/>
              <a:t> </a:t>
            </a:r>
            <a:r>
              <a:rPr lang="en-US" dirty="0" smtClean="0"/>
              <a:t>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4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8" y="1371600"/>
            <a:ext cx="3511153" cy="46815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871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8" y="1371600"/>
            <a:ext cx="3511153" cy="46815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306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98463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Finishing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final model was treated with acetone to give a polished finished. </a:t>
            </a:r>
          </a:p>
          <a:p>
            <a:r>
              <a:rPr lang="en-US" dirty="0" smtClean="0"/>
              <a:t>The model was too big for the jar so it had to be rotated to cover the entire surface area. </a:t>
            </a:r>
          </a:p>
          <a:p>
            <a:r>
              <a:rPr lang="en-US" dirty="0" smtClean="0"/>
              <a:t>Note the corners yet to be finished are not pure black.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1" b="23117"/>
          <a:stretch/>
        </p:blipFill>
        <p:spPr>
          <a:xfrm>
            <a:off x="3566160" y="609600"/>
            <a:ext cx="4663440" cy="4360624"/>
          </a:xfrm>
        </p:spPr>
      </p:pic>
    </p:spTree>
    <p:extLst>
      <p:ext uri="{BB962C8B-B14F-4D97-AF65-F5344CB8AC3E}">
        <p14:creationId xmlns:p14="http://schemas.microsoft.com/office/powerpoint/2010/main" val="733643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Friction fit</a:t>
            </a:r>
          </a:p>
          <a:p>
            <a:r>
              <a:rPr lang="en-US" dirty="0"/>
              <a:t>Beveled corners</a:t>
            </a:r>
            <a:endParaRPr lang="en-US" dirty="0" smtClean="0"/>
          </a:p>
          <a:p>
            <a:r>
              <a:rPr lang="en-US" dirty="0" smtClean="0"/>
              <a:t>Opens and shuts</a:t>
            </a:r>
          </a:p>
          <a:p>
            <a:r>
              <a:rPr lang="en-US" dirty="0" smtClean="0"/>
              <a:t>Acetone treated finish</a:t>
            </a:r>
          </a:p>
          <a:p>
            <a:r>
              <a:rPr lang="en-US" dirty="0" smtClean="0"/>
              <a:t>Backpack resistant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306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88754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 err="1" smtClean="0"/>
              <a:t>Arduino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smtClean="0"/>
              <a:t>is an open-source hardware platform that can monitor the environment </a:t>
            </a:r>
            <a:r>
              <a:rPr lang="en-US" dirty="0"/>
              <a:t>by receiving input from a variety of sensors and can affect its surroundings by controlling lights, motors, and other actuators. </a:t>
            </a:r>
          </a:p>
        </p:txBody>
      </p:sp>
      <p:pic>
        <p:nvPicPr>
          <p:cNvPr id="6" name="Picture 2" descr="http://www.liquidware.com/system/0000/3648/Arduino_Uno_Ang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microcontroller on the board is programmed using the </a:t>
            </a:r>
            <a:r>
              <a:rPr lang="en-US" dirty="0" err="1"/>
              <a:t>Arduino</a:t>
            </a:r>
            <a:r>
              <a:rPr lang="en-US" dirty="0"/>
              <a:t> programming </a:t>
            </a:r>
            <a:r>
              <a:rPr lang="en-US" dirty="0" smtClean="0"/>
              <a:t>language </a:t>
            </a:r>
            <a:r>
              <a:rPr lang="en-US" dirty="0"/>
              <a:t>and the </a:t>
            </a:r>
            <a:r>
              <a:rPr lang="en-US" dirty="0" err="1"/>
              <a:t>Arduino</a:t>
            </a:r>
            <a:r>
              <a:rPr lang="en-US" dirty="0"/>
              <a:t> development </a:t>
            </a:r>
            <a:r>
              <a:rPr lang="en-US" dirty="0" smtClean="0"/>
              <a:t>environment. </a:t>
            </a:r>
            <a:r>
              <a:rPr lang="en-US" dirty="0" err="1"/>
              <a:t>Arduino</a:t>
            </a:r>
            <a:r>
              <a:rPr lang="en-US" dirty="0"/>
              <a:t> projects can be stand-alone or they can communicate with software running on a </a:t>
            </a:r>
            <a:r>
              <a:rPr lang="en-US" dirty="0" smtClean="0"/>
              <a:t>computer.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17438"/>
            <a:ext cx="4038600" cy="278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3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Case: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Arduino</a:t>
            </a:r>
            <a:r>
              <a:rPr lang="en-US" dirty="0" smtClean="0"/>
              <a:t> Uno is intended to be used in a prototyping environment.</a:t>
            </a:r>
          </a:p>
          <a:p>
            <a:r>
              <a:rPr lang="en-US" dirty="0" smtClean="0"/>
              <a:t>The </a:t>
            </a:r>
            <a:r>
              <a:rPr lang="en-US" dirty="0"/>
              <a:t>e</a:t>
            </a:r>
            <a:r>
              <a:rPr lang="en-US" dirty="0" smtClean="0"/>
              <a:t>lectrical components on the </a:t>
            </a:r>
            <a:r>
              <a:rPr lang="en-US" dirty="0" err="1" smtClean="0"/>
              <a:t>Arduino</a:t>
            </a:r>
            <a:r>
              <a:rPr lang="en-US" dirty="0" smtClean="0"/>
              <a:t> </a:t>
            </a:r>
            <a:r>
              <a:rPr lang="en-US" dirty="0"/>
              <a:t>are exposed </a:t>
            </a:r>
            <a:r>
              <a:rPr lang="en-US" dirty="0" smtClean="0"/>
              <a:t>and can be damaged easily.</a:t>
            </a:r>
          </a:p>
          <a:p>
            <a:r>
              <a:rPr lang="en-US" dirty="0" smtClean="0"/>
              <a:t>Not meant to be thrown in a backpack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17438"/>
            <a:ext cx="4038600" cy="278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24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Prototyping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Version 1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Arduino</a:t>
            </a:r>
            <a:r>
              <a:rPr lang="en-US" dirty="0" smtClean="0"/>
              <a:t> did not fit because the tolerances were too tight </a:t>
            </a:r>
          </a:p>
          <a:p>
            <a:r>
              <a:rPr lang="en-US" dirty="0" smtClean="0"/>
              <a:t>Wanted a more exciting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7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Prototyping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Version 2</a:t>
            </a:r>
          </a:p>
          <a:p>
            <a:r>
              <a:rPr lang="en-US" dirty="0" smtClean="0"/>
              <a:t>Red = more exciting</a:t>
            </a:r>
          </a:p>
          <a:p>
            <a:r>
              <a:rPr lang="en-US" dirty="0" smtClean="0"/>
              <a:t>Removed posts because the </a:t>
            </a:r>
            <a:r>
              <a:rPr lang="en-US" dirty="0" err="1" smtClean="0"/>
              <a:t>Arduino</a:t>
            </a:r>
            <a:r>
              <a:rPr lang="en-US" dirty="0" smtClean="0"/>
              <a:t> could be friction fit.</a:t>
            </a:r>
          </a:p>
          <a:p>
            <a:r>
              <a:rPr lang="en-US" dirty="0" smtClean="0"/>
              <a:t>Beveled corners</a:t>
            </a:r>
          </a:p>
          <a:p>
            <a:r>
              <a:rPr lang="en-US" dirty="0" smtClean="0"/>
              <a:t>Added a lid</a:t>
            </a:r>
          </a:p>
          <a:p>
            <a:pPr lvl="1"/>
            <a:r>
              <a:rPr lang="en-US" dirty="0" smtClean="0"/>
              <a:t>Did not fit</a:t>
            </a:r>
          </a:p>
          <a:p>
            <a:pPr lvl="1"/>
            <a:r>
              <a:rPr lang="en-US" b="1" dirty="0"/>
              <a:t>U</a:t>
            </a:r>
            <a:r>
              <a:rPr lang="en-US" b="1" dirty="0" smtClean="0"/>
              <a:t>se assemblies in SolidWorks</a:t>
            </a:r>
            <a:endParaRPr lang="en-US" b="1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14" y="1372336"/>
            <a:ext cx="3507971" cy="4680065"/>
          </a:xfrm>
        </p:spPr>
      </p:pic>
    </p:spTree>
    <p:extLst>
      <p:ext uri="{BB962C8B-B14F-4D97-AF65-F5344CB8AC3E}">
        <p14:creationId xmlns:p14="http://schemas.microsoft.com/office/powerpoint/2010/main" val="180615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Prototyping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23" y="1371600"/>
            <a:ext cx="3511153" cy="4681538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473" cy="1676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Version </a:t>
            </a:r>
            <a:r>
              <a:rPr lang="en-US" sz="2400" dirty="0" smtClean="0"/>
              <a:t>3</a:t>
            </a:r>
          </a:p>
          <a:p>
            <a:r>
              <a:rPr lang="en-US" sz="2400" dirty="0" smtClean="0"/>
              <a:t>Lid fit but the case is to </a:t>
            </a:r>
            <a:r>
              <a:rPr lang="en-US" sz="2400" dirty="0"/>
              <a:t>shallow</a:t>
            </a:r>
          </a:p>
          <a:p>
            <a:r>
              <a:rPr lang="en-US" sz="2400" dirty="0"/>
              <a:t>Attempted to add my name</a:t>
            </a:r>
          </a:p>
          <a:p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30480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8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30286"/>
            <a:ext cx="4038600" cy="2764166"/>
          </a:xfrm>
        </p:spPr>
      </p:pic>
    </p:spTree>
    <p:extLst>
      <p:ext uri="{BB962C8B-B14F-4D97-AF65-F5344CB8AC3E}">
        <p14:creationId xmlns:p14="http://schemas.microsoft.com/office/powerpoint/2010/main" val="375091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Model</a:t>
            </a:r>
            <a:endParaRPr lang="en-US" dirty="0"/>
          </a:p>
        </p:txBody>
      </p:sp>
      <p:pic>
        <p:nvPicPr>
          <p:cNvPr id="1026" name="Picture 2" descr="G:\DESN 204\arduino project\digital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72" y="1527175"/>
            <a:ext cx="66799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54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</TotalTime>
  <Words>256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Arduino Case</vt:lpstr>
      <vt:lpstr>What is Arduino?</vt:lpstr>
      <vt:lpstr>What is Arduino</vt:lpstr>
      <vt:lpstr>Arduino Case: Why?</vt:lpstr>
      <vt:lpstr>Rapid Prototyping</vt:lpstr>
      <vt:lpstr>Rapid Prototyping</vt:lpstr>
      <vt:lpstr>Rapid Prototyping</vt:lpstr>
      <vt:lpstr>PowerPoint Presentation</vt:lpstr>
      <vt:lpstr>Final Model</vt:lpstr>
      <vt:lpstr>Final Model</vt:lpstr>
      <vt:lpstr>Final Model</vt:lpstr>
      <vt:lpstr>Finishing</vt:lpstr>
      <vt:lpstr>Final Model</vt:lpstr>
    </vt:vector>
  </TitlesOfParts>
  <Company>MiraCosta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Case</dc:title>
  <dc:creator>4530W11</dc:creator>
  <cp:lastModifiedBy>4530W03</cp:lastModifiedBy>
  <cp:revision>9</cp:revision>
  <dcterms:created xsi:type="dcterms:W3CDTF">2013-10-31T01:02:17Z</dcterms:created>
  <dcterms:modified xsi:type="dcterms:W3CDTF">2013-12-05T01:49:24Z</dcterms:modified>
</cp:coreProperties>
</file>