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FA16BBE-5023-46BE-9632-CEFEC2084C69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843DDB9-BAD3-458E-BA46-4AE5C973E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6BBE-5023-46BE-9632-CEFEC2084C69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3DDB9-BAD3-458E-BA46-4AE5C973E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6BBE-5023-46BE-9632-CEFEC2084C69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3DDB9-BAD3-458E-BA46-4AE5C973E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6BBE-5023-46BE-9632-CEFEC2084C69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3DDB9-BAD3-458E-BA46-4AE5C973E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6BBE-5023-46BE-9632-CEFEC2084C69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3DDB9-BAD3-458E-BA46-4AE5C973E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6BBE-5023-46BE-9632-CEFEC2084C69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3DDB9-BAD3-458E-BA46-4AE5C973E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A16BBE-5023-46BE-9632-CEFEC2084C69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43DDB9-BAD3-458E-BA46-4AE5C973EE65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FA16BBE-5023-46BE-9632-CEFEC2084C69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843DDB9-BAD3-458E-BA46-4AE5C973E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6BBE-5023-46BE-9632-CEFEC2084C69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3DDB9-BAD3-458E-BA46-4AE5C973E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6BBE-5023-46BE-9632-CEFEC2084C69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3DDB9-BAD3-458E-BA46-4AE5C973E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6BBE-5023-46BE-9632-CEFEC2084C69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3DDB9-BAD3-458E-BA46-4AE5C973E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FA16BBE-5023-46BE-9632-CEFEC2084C69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843DDB9-BAD3-458E-BA46-4AE5C973EE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Rodent Cage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Ruben Aguilar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BAR CURVE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29" y="2249488"/>
            <a:ext cx="6686941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6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BAR DOOR HOLDER 2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80" y="2249488"/>
            <a:ext cx="6683039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6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BAR DOOR HOLDER 2 CURVE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57" y="2249488"/>
            <a:ext cx="6694086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BAR DOOR HOLDER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57" y="2249488"/>
            <a:ext cx="6694086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2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BAR DOOR HOLDER CURVE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85" y="2249488"/>
            <a:ext cx="6672029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BAR HALF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57" y="2249488"/>
            <a:ext cx="6694086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5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BAR HALF CURVE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29" y="2249488"/>
            <a:ext cx="6686941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0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CORNERBAR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80" y="2249488"/>
            <a:ext cx="6683039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3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CORNERBAR CURVE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57" y="2249488"/>
            <a:ext cx="6694086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7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PLATFORM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57" y="2249488"/>
            <a:ext cx="6694086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Q: Why I made the Part?</a:t>
            </a:r>
          </a:p>
          <a:p>
            <a:r>
              <a:rPr lang="en-US" dirty="0" smtClean="0"/>
              <a:t>A: Because It’s a chance to get creative try something, challenging, new and put my </a:t>
            </a:r>
            <a:r>
              <a:rPr lang="en-US" dirty="0" err="1" smtClean="0"/>
              <a:t>Solidworks</a:t>
            </a:r>
            <a:r>
              <a:rPr lang="en-US" dirty="0" smtClean="0"/>
              <a:t> Skills to the test.</a:t>
            </a:r>
          </a:p>
          <a:p>
            <a:r>
              <a:rPr lang="en-US" dirty="0" smtClean="0"/>
              <a:t>Q: What’s </a:t>
            </a:r>
            <a:r>
              <a:rPr lang="en-US" dirty="0" smtClean="0"/>
              <a:t>intriguing?</a:t>
            </a:r>
            <a:endParaRPr lang="en-US" dirty="0" smtClean="0"/>
          </a:p>
          <a:p>
            <a:r>
              <a:rPr lang="en-US" dirty="0" smtClean="0"/>
              <a:t>A: A cage could help anyone with a rodent infestation especially an </a:t>
            </a:r>
            <a:r>
              <a:rPr lang="en-US" dirty="0" smtClean="0"/>
              <a:t>exterminator.</a:t>
            </a:r>
            <a:endParaRPr lang="en-US" dirty="0" smtClean="0"/>
          </a:p>
          <a:p>
            <a:r>
              <a:rPr lang="en-US" dirty="0" smtClean="0"/>
              <a:t>Q: Why would you produce this part?</a:t>
            </a:r>
          </a:p>
          <a:p>
            <a:r>
              <a:rPr lang="en-US" dirty="0" smtClean="0"/>
              <a:t>A: A cage could help anyone in need especially families with a rodent infestations, If I were to produce this part maybe places like home Depot, and Lowes could sell them. A cage could help anyone to contain a rodent. </a:t>
            </a:r>
            <a:endParaRPr lang="en-US" dirty="0"/>
          </a:p>
          <a:p>
            <a:r>
              <a:rPr lang="en-US" dirty="0" smtClean="0"/>
              <a:t>Q</a:t>
            </a:r>
            <a:r>
              <a:rPr lang="en-US" dirty="0"/>
              <a:t>: What </a:t>
            </a:r>
            <a:r>
              <a:rPr lang="en-US" dirty="0" smtClean="0"/>
              <a:t>is the Material </a:t>
            </a:r>
            <a:r>
              <a:rPr lang="en-US" dirty="0"/>
              <a:t>Finish?</a:t>
            </a:r>
          </a:p>
          <a:p>
            <a:r>
              <a:rPr lang="en-US" dirty="0"/>
              <a:t>A: All Bars are Chromium Steel, Screws are Polished Steel, and Platform is Plastic PW-MT11130.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01" y="2249488"/>
            <a:ext cx="6679797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5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 SHORTEN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29" y="2249488"/>
            <a:ext cx="6686941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5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DOOR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29" y="2249488"/>
            <a:ext cx="6686941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3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DOOR KNOB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80" y="2249488"/>
            <a:ext cx="6683039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8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SCREW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80" y="2249488"/>
            <a:ext cx="6683039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7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SCREW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29" y="2249488"/>
            <a:ext cx="6686941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2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CAGE ASSEMBLY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01" y="2249488"/>
            <a:ext cx="6679797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3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11413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22553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Biggest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part was very hard and challenging and it took about 20 parts.</a:t>
            </a:r>
          </a:p>
          <a:p>
            <a:r>
              <a:rPr lang="en-US" dirty="0" smtClean="0"/>
              <a:t>My biggest struggle was fixing my assembly right for them to attach together in order to 3d print it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26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There’s a total amount of 20 parts to make this Cage.</a:t>
            </a:r>
          </a:p>
          <a:p>
            <a:r>
              <a:rPr lang="en-US" dirty="0" smtClean="0"/>
              <a:t>AC BAR</a:t>
            </a:r>
          </a:p>
          <a:p>
            <a:r>
              <a:rPr lang="en-US" dirty="0" smtClean="0"/>
              <a:t>AC BAR ATTACHMENT</a:t>
            </a:r>
          </a:p>
          <a:p>
            <a:r>
              <a:rPr lang="en-US" dirty="0" smtClean="0"/>
              <a:t>AC BAR ATTACHMENT MIDDLE</a:t>
            </a:r>
          </a:p>
          <a:p>
            <a:r>
              <a:rPr lang="en-US" dirty="0" smtClean="0"/>
              <a:t>AC BAR ATTACHMENT TOP</a:t>
            </a:r>
          </a:p>
          <a:p>
            <a:r>
              <a:rPr lang="en-US" dirty="0" smtClean="0"/>
              <a:t>AC BAR CURVE</a:t>
            </a:r>
          </a:p>
          <a:p>
            <a:r>
              <a:rPr lang="en-US" dirty="0" smtClean="0"/>
              <a:t>AC BAR DOOR HOLDER 2</a:t>
            </a:r>
          </a:p>
          <a:p>
            <a:r>
              <a:rPr lang="en-US" dirty="0" smtClean="0"/>
              <a:t>AC BAR DOOR HOLDER 2 CURVE</a:t>
            </a:r>
          </a:p>
          <a:p>
            <a:r>
              <a:rPr lang="en-US" dirty="0" smtClean="0"/>
              <a:t>AC BAR DOOR HOLDER</a:t>
            </a:r>
          </a:p>
          <a:p>
            <a:r>
              <a:rPr lang="en-US" dirty="0" smtClean="0"/>
              <a:t>AC BAR DOOR HOLDER CURVE</a:t>
            </a:r>
          </a:p>
          <a:p>
            <a:r>
              <a:rPr lang="en-US" dirty="0" smtClean="0"/>
              <a:t>AC BAR HALF</a:t>
            </a:r>
          </a:p>
          <a:p>
            <a:r>
              <a:rPr lang="en-US" dirty="0" smtClean="0"/>
              <a:t>AC BAR HALF CURVE</a:t>
            </a:r>
          </a:p>
          <a:p>
            <a:r>
              <a:rPr lang="en-US" dirty="0" smtClean="0"/>
              <a:t>AC CORNER BAR</a:t>
            </a:r>
          </a:p>
          <a:p>
            <a:r>
              <a:rPr lang="en-US" dirty="0" smtClean="0"/>
              <a:t>AC CORNER BAR CURVE</a:t>
            </a:r>
          </a:p>
          <a:p>
            <a:r>
              <a:rPr lang="en-US" dirty="0" smtClean="0"/>
              <a:t>AC PLATFORM</a:t>
            </a:r>
          </a:p>
          <a:p>
            <a:r>
              <a:rPr lang="en-US" dirty="0" smtClean="0"/>
              <a:t>CURVE</a:t>
            </a:r>
          </a:p>
          <a:p>
            <a:r>
              <a:rPr lang="en-US" dirty="0" smtClean="0"/>
              <a:t>CURVE SHORTEN</a:t>
            </a:r>
          </a:p>
          <a:p>
            <a:r>
              <a:rPr lang="en-US" dirty="0" smtClean="0"/>
              <a:t>DOOR</a:t>
            </a:r>
          </a:p>
          <a:p>
            <a:r>
              <a:rPr lang="en-US" dirty="0" smtClean="0"/>
              <a:t>DOOR KNOB</a:t>
            </a:r>
          </a:p>
          <a:p>
            <a:r>
              <a:rPr lang="en-US" dirty="0" smtClean="0"/>
              <a:t>SCREW</a:t>
            </a:r>
          </a:p>
          <a:p>
            <a:r>
              <a:rPr lang="en-US" dirty="0" smtClean="0"/>
              <a:t>SMALL SCREW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14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BAR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46109"/>
            <a:ext cx="7151191" cy="462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BAR ATTACHMENT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071171" cy="457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7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BAR ATTACHMENT MIDDLE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57" y="2249488"/>
            <a:ext cx="6694086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9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BAR ATTACHMENT TOP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80" y="2249488"/>
            <a:ext cx="6683039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5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91</TotalTime>
  <Words>314</Words>
  <Application>Microsoft Office PowerPoint</Application>
  <PresentationFormat>On-screen Show (4:3)</PresentationFormat>
  <Paragraphs>59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Urban</vt:lpstr>
      <vt:lpstr>Rodent Cage</vt:lpstr>
      <vt:lpstr>About The Part</vt:lpstr>
      <vt:lpstr>Sample</vt:lpstr>
      <vt:lpstr>Biggest Challenges</vt:lpstr>
      <vt:lpstr>PDFS</vt:lpstr>
      <vt:lpstr>AC BAR</vt:lpstr>
      <vt:lpstr>AC BAR ATTACHMENT</vt:lpstr>
      <vt:lpstr>AC BAR ATTACHMENT MIDDLE</vt:lpstr>
      <vt:lpstr>AC BAR ATTACHMENT TOP</vt:lpstr>
      <vt:lpstr>AC BAR CURVE</vt:lpstr>
      <vt:lpstr>AC BAR DOOR HOLDER 2</vt:lpstr>
      <vt:lpstr>AC BAR DOOR HOLDER 2 CURVE</vt:lpstr>
      <vt:lpstr>AC BAR DOOR HOLDER</vt:lpstr>
      <vt:lpstr>AC BAR DOOR HOLDER CURVE</vt:lpstr>
      <vt:lpstr>AC BAR HALF</vt:lpstr>
      <vt:lpstr>AC BAR HALF CURVE</vt:lpstr>
      <vt:lpstr>AC CORNERBAR</vt:lpstr>
      <vt:lpstr>AC CORNERBAR CURVE</vt:lpstr>
      <vt:lpstr>AC PLATFORM</vt:lpstr>
      <vt:lpstr>Curve</vt:lpstr>
      <vt:lpstr>CURVE SHORTEN</vt:lpstr>
      <vt:lpstr>DOOR</vt:lpstr>
      <vt:lpstr>DOOR KNOB</vt:lpstr>
      <vt:lpstr>SCREW</vt:lpstr>
      <vt:lpstr>SMALL SCREW</vt:lpstr>
      <vt:lpstr>CAGE ASSEMBLY</vt:lpstr>
    </vt:vector>
  </TitlesOfParts>
  <Company>MiraCosta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4530W20</dc:creator>
  <cp:lastModifiedBy>4530W14</cp:lastModifiedBy>
  <cp:revision>11</cp:revision>
  <dcterms:created xsi:type="dcterms:W3CDTF">2013-11-21T02:48:37Z</dcterms:created>
  <dcterms:modified xsi:type="dcterms:W3CDTF">2013-11-26T02:35:28Z</dcterms:modified>
</cp:coreProperties>
</file>