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8" r:id="rId1"/>
  </p:sldMasterIdLst>
  <p:sldIdLst>
    <p:sldId id="256" r:id="rId2"/>
    <p:sldId id="260" r:id="rId3"/>
    <p:sldId id="257" r:id="rId4"/>
    <p:sldId id="258" r:id="rId5"/>
    <p:sldId id="259" r:id="rId6"/>
    <p:sldId id="262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BE4CF-9CCC-4615-B488-CCA308A5123E}" type="datetimeFigureOut">
              <a:rPr lang="en-US" smtClean="0"/>
              <a:t>12/4/2013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B2666-0954-4A22-9C10-E6AE4E2F56F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BE4CF-9CCC-4615-B488-CCA308A5123E}" type="datetimeFigureOut">
              <a:rPr lang="en-US" smtClean="0"/>
              <a:t>12/4/2013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B2666-0954-4A22-9C10-E6AE4E2F56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BE4CF-9CCC-4615-B488-CCA308A5123E}" type="datetimeFigureOut">
              <a:rPr lang="en-US" smtClean="0"/>
              <a:t>12/4/2013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B2666-0954-4A22-9C10-E6AE4E2F56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BE4CF-9CCC-4615-B488-CCA308A5123E}" type="datetimeFigureOut">
              <a:rPr lang="en-US" smtClean="0"/>
              <a:t>12/4/2013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B2666-0954-4A22-9C10-E6AE4E2F56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BE4CF-9CCC-4615-B488-CCA308A5123E}" type="datetimeFigureOut">
              <a:rPr lang="en-US" smtClean="0"/>
              <a:t>12/4/2013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B2666-0954-4A22-9C10-E6AE4E2F56F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BE4CF-9CCC-4615-B488-CCA308A5123E}" type="datetimeFigureOut">
              <a:rPr lang="en-US" smtClean="0"/>
              <a:t>12/4/2013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B2666-0954-4A22-9C10-E6AE4E2F56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BE4CF-9CCC-4615-B488-CCA308A5123E}" type="datetimeFigureOut">
              <a:rPr lang="en-US" smtClean="0"/>
              <a:t>12/4/2013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B2666-0954-4A22-9C10-E6AE4E2F56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BE4CF-9CCC-4615-B488-CCA308A5123E}" type="datetimeFigureOut">
              <a:rPr lang="en-US" smtClean="0"/>
              <a:t>12/4/2013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7B2666-0954-4A22-9C10-E6AE4E2F56F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BE4CF-9CCC-4615-B488-CCA308A5123E}" type="datetimeFigureOut">
              <a:rPr lang="en-US" smtClean="0"/>
              <a:t>12/4/2013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B2666-0954-4A22-9C10-E6AE4E2F56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BE4CF-9CCC-4615-B488-CCA308A5123E}" type="datetimeFigureOut">
              <a:rPr lang="en-US" smtClean="0"/>
              <a:t>12/4/2013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3F7B2666-0954-4A22-9C10-E6AE4E2F56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738BE4CF-9CCC-4615-B488-CCA308A5123E}" type="datetimeFigureOut">
              <a:rPr lang="en-US" smtClean="0"/>
              <a:t>12/4/2013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B2666-0954-4A22-9C10-E6AE4E2F56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38BE4CF-9CCC-4615-B488-CCA308A5123E}" type="datetimeFigureOut">
              <a:rPr lang="en-US" smtClean="0"/>
              <a:t>12/4/2013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3F7B2666-0954-4A22-9C10-E6AE4E2F56F6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1"/>
            <a:ext cx="7772400" cy="1066799"/>
          </a:xfrm>
        </p:spPr>
        <p:txBody>
          <a:bodyPr/>
          <a:lstStyle/>
          <a:p>
            <a:r>
              <a:rPr lang="en-US" dirty="0" smtClean="0"/>
              <a:t>Hand Winch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562600"/>
            <a:ext cx="6400800" cy="838200"/>
          </a:xfrm>
        </p:spPr>
        <p:txBody>
          <a:bodyPr>
            <a:normAutofit/>
          </a:bodyPr>
          <a:lstStyle/>
          <a:p>
            <a:r>
              <a:rPr lang="en-US" sz="1200" dirty="0" smtClean="0">
                <a:solidFill>
                  <a:schemeClr val="tx1"/>
                </a:solidFill>
              </a:rPr>
              <a:t>DESN 204</a:t>
            </a:r>
          </a:p>
          <a:p>
            <a:r>
              <a:rPr lang="en-US" sz="1200" dirty="0" smtClean="0">
                <a:solidFill>
                  <a:schemeClr val="tx1"/>
                </a:solidFill>
              </a:rPr>
              <a:t>By: Mark Santos</a:t>
            </a:r>
            <a:endParaRPr lang="en-US" sz="12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438399" y="2209800"/>
            <a:ext cx="4120411" cy="3089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4701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the Hand Winch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343400" cy="44957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u="sng" dirty="0" smtClean="0"/>
              <a:t>Challenges</a:t>
            </a:r>
            <a:r>
              <a:rPr lang="en-US" dirty="0" smtClean="0"/>
              <a:t> </a:t>
            </a:r>
          </a:p>
          <a:p>
            <a:r>
              <a:rPr lang="en-US" sz="2400" dirty="0" smtClean="0"/>
              <a:t>Gears</a:t>
            </a:r>
          </a:p>
          <a:p>
            <a:r>
              <a:rPr lang="en-US" sz="2400" dirty="0" smtClean="0"/>
              <a:t>Tolerances</a:t>
            </a:r>
          </a:p>
          <a:p>
            <a:r>
              <a:rPr lang="en-US" sz="2400" dirty="0" smtClean="0"/>
              <a:t>Doing the hand winch from eye site with no actual measurements.</a:t>
            </a:r>
            <a:r>
              <a:rPr lang="en-US" sz="2400" dirty="0"/>
              <a:t>	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800600" y="1752600"/>
            <a:ext cx="3662588" cy="274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213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Prototype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97" t="5455" r="6489"/>
          <a:stretch/>
        </p:blipFill>
        <p:spPr>
          <a:xfrm rot="5400000">
            <a:off x="475091" y="1823609"/>
            <a:ext cx="3927280" cy="3505862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67453" y="2103247"/>
            <a:ext cx="3920075" cy="2939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7191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Prototype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75" t="6226" r="6686"/>
          <a:stretch/>
        </p:blipFill>
        <p:spPr>
          <a:xfrm rot="5400000">
            <a:off x="351962" y="1764176"/>
            <a:ext cx="4272166" cy="3604490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11" r="11885"/>
          <a:stretch/>
        </p:blipFill>
        <p:spPr>
          <a:xfrm rot="5400000">
            <a:off x="4973277" y="1575190"/>
            <a:ext cx="3393783" cy="3982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7773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Adjustments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3733800" cy="4525963"/>
          </a:xfrm>
        </p:spPr>
        <p:txBody>
          <a:bodyPr/>
          <a:lstStyle/>
          <a:p>
            <a:r>
              <a:rPr lang="en-US" sz="2400" dirty="0" smtClean="0"/>
              <a:t>Redesigned handle</a:t>
            </a:r>
          </a:p>
          <a:p>
            <a:r>
              <a:rPr lang="en-US" sz="2400" dirty="0" smtClean="0"/>
              <a:t>Changed tolerances from .025 to .050</a:t>
            </a:r>
          </a:p>
          <a:p>
            <a:r>
              <a:rPr lang="en-US" sz="2400" dirty="0" smtClean="0"/>
              <a:t>Shortened and thicker handle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91" t="9079" r="8746" b="2674"/>
          <a:stretch/>
        </p:blipFill>
        <p:spPr>
          <a:xfrm rot="5400000">
            <a:off x="4490464" y="1772718"/>
            <a:ext cx="4211744" cy="4180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1775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Drawing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371600"/>
            <a:ext cx="6994670" cy="4525963"/>
          </a:xfrm>
        </p:spPr>
      </p:pic>
    </p:spTree>
    <p:extLst>
      <p:ext uri="{BB962C8B-B14F-4D97-AF65-F5344CB8AC3E}">
        <p14:creationId xmlns:p14="http://schemas.microsoft.com/office/powerpoint/2010/main" val="34900192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Digital Image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7972" y="2205228"/>
            <a:ext cx="3618530" cy="271327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0" r="1122"/>
          <a:stretch/>
        </p:blipFill>
        <p:spPr>
          <a:xfrm rot="5400000">
            <a:off x="4434554" y="2194846"/>
            <a:ext cx="3631016" cy="274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834576"/>
      </p:ext>
    </p:extLst>
  </p:cSld>
  <p:clrMapOvr>
    <a:masterClrMapping/>
  </p:clrMapOvr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114</TotalTime>
  <Words>47</Words>
  <Application>Microsoft Office PowerPoint</Application>
  <PresentationFormat>On-screen Show (4:3)</PresentationFormat>
  <Paragraphs>16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Technic</vt:lpstr>
      <vt:lpstr>Hand Winch</vt:lpstr>
      <vt:lpstr>Why the Hand Winch</vt:lpstr>
      <vt:lpstr>Prototype</vt:lpstr>
      <vt:lpstr>Prototype</vt:lpstr>
      <vt:lpstr>Adjustments</vt:lpstr>
      <vt:lpstr>Drawing</vt:lpstr>
      <vt:lpstr>Digital Image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Hand Winch</dc:title>
  <dc:creator>Mark Santos</dc:creator>
  <cp:lastModifiedBy>4530W23</cp:lastModifiedBy>
  <cp:revision>16</cp:revision>
  <dcterms:created xsi:type="dcterms:W3CDTF">2013-12-04T00:36:10Z</dcterms:created>
  <dcterms:modified xsi:type="dcterms:W3CDTF">2013-12-04T23:57:57Z</dcterms:modified>
</cp:coreProperties>
</file>