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74" r:id="rId7"/>
    <p:sldId id="275" r:id="rId8"/>
    <p:sldId id="276" r:id="rId9"/>
    <p:sldId id="262" r:id="rId10"/>
    <p:sldId id="261" r:id="rId11"/>
    <p:sldId id="265" r:id="rId12"/>
    <p:sldId id="266" r:id="rId13"/>
    <p:sldId id="267" r:id="rId14"/>
    <p:sldId id="277" r:id="rId15"/>
    <p:sldId id="263" r:id="rId16"/>
    <p:sldId id="278" r:id="rId17"/>
    <p:sldId id="279" r:id="rId18"/>
    <p:sldId id="280" r:id="rId19"/>
    <p:sldId id="281" r:id="rId20"/>
    <p:sldId id="282" r:id="rId21"/>
    <p:sldId id="283" r:id="rId22"/>
    <p:sldId id="284" r:id="rId23"/>
    <p:sldId id="285" r:id="rId24"/>
    <p:sldId id="268" r:id="rId25"/>
    <p:sldId id="269" r:id="rId26"/>
    <p:sldId id="270" r:id="rId27"/>
    <p:sldId id="271" r:id="rId28"/>
    <p:sldId id="27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4FDD70C-C8EE-4EEE-8EC8-8F0373BFCAFC}" type="datetimeFigureOut">
              <a:rPr lang="en-US" smtClean="0"/>
              <a:pPr/>
              <a:t>12/9/2013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69D0EC6-B0DE-4586-9E28-0B8119D86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DD70C-C8EE-4EEE-8EC8-8F0373BFCAFC}"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DD70C-C8EE-4EEE-8EC8-8F0373BFCAFC}"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4FDD70C-C8EE-4EEE-8EC8-8F0373BFCAFC}" type="datetimeFigureOut">
              <a:rPr lang="en-US" smtClean="0"/>
              <a:pPr/>
              <a:t>12/9/2013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69D0EC6-B0DE-4586-9E28-0B8119D86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4FDD70C-C8EE-4EEE-8EC8-8F0373BFCAFC}" type="datetimeFigureOut">
              <a:rPr lang="en-US" smtClean="0"/>
              <a:pPr/>
              <a:t>12/9/2013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69D0EC6-B0DE-4586-9E28-0B8119D860C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4FDD70C-C8EE-4EEE-8EC8-8F0373BFCAFC}" type="datetimeFigureOut">
              <a:rPr lang="en-US" smtClean="0"/>
              <a:pPr/>
              <a:t>12/9/2013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4FDD70C-C8EE-4EEE-8EC8-8F0373BFCAFC}"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69D0EC6-B0DE-4586-9E28-0B8119D860C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4FDD70C-C8EE-4EEE-8EC8-8F0373BFCAFC}" type="datetimeFigureOut">
              <a:rPr lang="en-US" smtClean="0"/>
              <a:pPr/>
              <a:t>12/9/2013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FDD70C-C8EE-4EEE-8EC8-8F0373BFCAFC}" type="datetimeFigureOut">
              <a:rPr lang="en-US" smtClean="0"/>
              <a:pPr/>
              <a:t>12/9/2013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4FDD70C-C8EE-4EEE-8EC8-8F0373BFCAFC}" type="datetimeFigureOut">
              <a:rPr lang="en-US" smtClean="0"/>
              <a:pPr/>
              <a:t>12/9/2013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0EC6-B0DE-4586-9E28-0B8119D86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4FDD70C-C8EE-4EEE-8EC8-8F0373BFCAFC}"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69D0EC6-B0DE-4586-9E28-0B8119D860C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4FDD70C-C8EE-4EEE-8EC8-8F0373BFCAFC}" type="datetimeFigureOut">
              <a:rPr lang="en-US" smtClean="0"/>
              <a:pPr/>
              <a:t>12/9/2013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9D0EC6-B0DE-4586-9E28-0B8119D860C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Rapid Prototyping</a:t>
            </a:r>
            <a:endParaRPr lang="en-US" dirty="0"/>
          </a:p>
        </p:txBody>
      </p:sp>
      <p:sp>
        <p:nvSpPr>
          <p:cNvPr id="3" name="Subtitle 2"/>
          <p:cNvSpPr>
            <a:spLocks noGrp="1"/>
          </p:cNvSpPr>
          <p:nvPr>
            <p:ph type="subTitle" idx="1"/>
          </p:nvPr>
        </p:nvSpPr>
        <p:spPr/>
        <p:txBody>
          <a:bodyPr/>
          <a:lstStyle/>
          <a:p>
            <a:r>
              <a:rPr lang="en-US" dirty="0" smtClean="0"/>
              <a:t>Matthew Redden</a:t>
            </a:r>
            <a:endParaRPr lang="en-US" dirty="0"/>
          </a:p>
        </p:txBody>
      </p:sp>
    </p:spTree>
    <p:extLst>
      <p:ext uri="{BB962C8B-B14F-4D97-AF65-F5344CB8AC3E}">
        <p14:creationId xmlns:p14="http://schemas.microsoft.com/office/powerpoint/2010/main" val="367982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57200"/>
            <a:ext cx="7966578" cy="616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37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experiment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892" y="1554163"/>
            <a:ext cx="6034616" cy="4525962"/>
          </a:xfrm>
        </p:spPr>
      </p:pic>
    </p:spTree>
    <p:extLst>
      <p:ext uri="{BB962C8B-B14F-4D97-AF65-F5344CB8AC3E}">
        <p14:creationId xmlns:p14="http://schemas.microsoft.com/office/powerpoint/2010/main" val="396122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81000"/>
            <a:ext cx="7696200" cy="5772150"/>
          </a:xfrm>
          <a:prstGeom prst="rect">
            <a:avLst/>
          </a:prstGeom>
        </p:spPr>
      </p:pic>
    </p:spTree>
    <p:extLst>
      <p:ext uri="{BB962C8B-B14F-4D97-AF65-F5344CB8AC3E}">
        <p14:creationId xmlns:p14="http://schemas.microsoft.com/office/powerpoint/2010/main" val="303605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results</a:t>
            </a:r>
            <a:endParaRPr lang="en-US" dirty="0"/>
          </a:p>
        </p:txBody>
      </p:sp>
      <p:sp>
        <p:nvSpPr>
          <p:cNvPr id="3" name="Content Placeholder 2"/>
          <p:cNvSpPr>
            <a:spLocks noGrp="1"/>
          </p:cNvSpPr>
          <p:nvPr>
            <p:ph idx="1"/>
          </p:nvPr>
        </p:nvSpPr>
        <p:spPr/>
        <p:txBody>
          <a:bodyPr>
            <a:normAutofit fontScale="55000" lnSpcReduction="20000"/>
          </a:bodyPr>
          <a:lstStyle/>
          <a:p>
            <a:r>
              <a:rPr lang="en-US" dirty="0"/>
              <a:t>Hernandez, Larry &lt;lhernandez@miracosta.edu&gt;</a:t>
            </a:r>
          </a:p>
          <a:p>
            <a:r>
              <a:rPr lang="en-US" dirty="0"/>
              <a:t>Oct 21</a:t>
            </a:r>
          </a:p>
          <a:p>
            <a:endParaRPr lang="en-US" dirty="0"/>
          </a:p>
          <a:p>
            <a:r>
              <a:rPr lang="en-US" dirty="0"/>
              <a:t>to </a:t>
            </a:r>
            <a:r>
              <a:rPr lang="en-US" dirty="0" smtClean="0"/>
              <a:t>me </a:t>
            </a:r>
          </a:p>
          <a:p>
            <a:endParaRPr lang="en-US" dirty="0"/>
          </a:p>
          <a:p>
            <a:r>
              <a:rPr lang="en-US" dirty="0"/>
              <a:t>Hi Matt,</a:t>
            </a:r>
          </a:p>
          <a:p>
            <a:pPr marL="0" indent="0">
              <a:buNone/>
            </a:pPr>
            <a:r>
              <a:rPr lang="en-US" dirty="0"/>
              <a:t> </a:t>
            </a:r>
          </a:p>
          <a:p>
            <a:r>
              <a:rPr lang="en-US" dirty="0"/>
              <a:t>I just wanted to let you know that our physics class used the ring you made for the Millikan apparatus and </a:t>
            </a:r>
            <a:r>
              <a:rPr lang="en-US" b="1" dirty="0">
                <a:solidFill>
                  <a:schemeClr val="tx1"/>
                </a:solidFill>
              </a:rPr>
              <a:t>it worked perfectly!  </a:t>
            </a:r>
            <a:r>
              <a:rPr lang="en-US" dirty="0"/>
              <a:t>I guess the only concern was that using the opaque printing material, we would not get enough light into the chamber, but when you reamed out the hole for the lamp, it worked great!  Maybe we can print a couple more just have some backups for our cheesy plastic ones.</a:t>
            </a:r>
          </a:p>
          <a:p>
            <a:endParaRPr lang="en-US" dirty="0"/>
          </a:p>
          <a:p>
            <a:r>
              <a:rPr lang="en-US" dirty="0"/>
              <a:t>Thanks,</a:t>
            </a:r>
          </a:p>
          <a:p>
            <a:pPr marL="0" indent="0">
              <a:buNone/>
            </a:pPr>
            <a:r>
              <a:rPr lang="en-US" dirty="0"/>
              <a:t> </a:t>
            </a:r>
          </a:p>
          <a:p>
            <a:r>
              <a:rPr lang="en-US" dirty="0"/>
              <a:t>Larry H.</a:t>
            </a:r>
          </a:p>
          <a:p>
            <a:endParaRPr lang="en-US" dirty="0"/>
          </a:p>
        </p:txBody>
      </p:sp>
    </p:spTree>
    <p:extLst>
      <p:ext uri="{BB962C8B-B14F-4D97-AF65-F5344CB8AC3E}">
        <p14:creationId xmlns:p14="http://schemas.microsoft.com/office/powerpoint/2010/main" val="2057586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Issues</a:t>
            </a:r>
            <a:endParaRPr lang="en-US" dirty="0"/>
          </a:p>
        </p:txBody>
      </p:sp>
      <p:sp>
        <p:nvSpPr>
          <p:cNvPr id="3" name="Content Placeholder 2"/>
          <p:cNvSpPr>
            <a:spLocks noGrp="1"/>
          </p:cNvSpPr>
          <p:nvPr>
            <p:ph idx="1"/>
          </p:nvPr>
        </p:nvSpPr>
        <p:spPr/>
        <p:txBody>
          <a:bodyPr/>
          <a:lstStyle/>
          <a:p>
            <a:r>
              <a:rPr lang="en-US" dirty="0" smtClean="0"/>
              <a:t>Almost none!</a:t>
            </a:r>
          </a:p>
          <a:p>
            <a:endParaRPr lang="en-US" dirty="0"/>
          </a:p>
          <a:p>
            <a:r>
              <a:rPr lang="en-US" dirty="0" smtClean="0"/>
              <a:t>Material type resulted in obstruction of light</a:t>
            </a:r>
          </a:p>
          <a:p>
            <a:endParaRPr lang="en-US" dirty="0"/>
          </a:p>
          <a:p>
            <a:r>
              <a:rPr lang="en-US" dirty="0" smtClean="0"/>
              <a:t>Fit was perfect to that of a slip to press fit</a:t>
            </a:r>
          </a:p>
          <a:p>
            <a:endParaRPr lang="en-US" dirty="0"/>
          </a:p>
          <a:p>
            <a:r>
              <a:rPr lang="en-US" dirty="0" smtClean="0"/>
              <a:t>Hole diameter worked great as well</a:t>
            </a:r>
            <a:endParaRPr lang="en-US" dirty="0"/>
          </a:p>
        </p:txBody>
      </p:sp>
    </p:spTree>
    <p:extLst>
      <p:ext uri="{BB962C8B-B14F-4D97-AF65-F5344CB8AC3E}">
        <p14:creationId xmlns:p14="http://schemas.microsoft.com/office/powerpoint/2010/main" val="350599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PRINT BED &amp; </a:t>
            </a:r>
            <a:r>
              <a:rPr lang="en-US" dirty="0" err="1" smtClean="0"/>
              <a:t>fRAME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317" y="1554163"/>
            <a:ext cx="8501766" cy="4525962"/>
          </a:xfrm>
        </p:spPr>
      </p:pic>
    </p:spTree>
    <p:extLst>
      <p:ext uri="{BB962C8B-B14F-4D97-AF65-F5344CB8AC3E}">
        <p14:creationId xmlns:p14="http://schemas.microsoft.com/office/powerpoint/2010/main" val="168563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ols.jpg"/>
          <p:cNvPicPr>
            <a:picLocks noGrp="1" noChangeAspect="1"/>
          </p:cNvPicPr>
          <p:nvPr>
            <p:ph idx="1"/>
          </p:nvPr>
        </p:nvPicPr>
        <p:blipFill>
          <a:blip r:embed="rId2" cstate="print"/>
          <a:stretch>
            <a:fillRect/>
          </a:stretch>
        </p:blipFill>
        <p:spPr>
          <a:xfrm rot="5400000">
            <a:off x="1333500" y="-1028700"/>
            <a:ext cx="6400800" cy="8763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tup 1.jpg"/>
          <p:cNvPicPr>
            <a:picLocks noGrp="1" noChangeAspect="1"/>
          </p:cNvPicPr>
          <p:nvPr>
            <p:ph idx="1"/>
          </p:nvPr>
        </p:nvPicPr>
        <p:blipFill>
          <a:blip r:embed="rId2" cstate="print"/>
          <a:stretch>
            <a:fillRect/>
          </a:stretch>
        </p:blipFill>
        <p:spPr>
          <a:xfrm>
            <a:off x="269875" y="533400"/>
            <a:ext cx="8569325" cy="608409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TOOLING PROGRAMS</a:t>
            </a:r>
            <a:endParaRPr lang="en-US" dirty="0"/>
          </a:p>
        </p:txBody>
      </p:sp>
      <p:sp>
        <p:nvSpPr>
          <p:cNvPr id="3" name="Content Placeholder 2"/>
          <p:cNvSpPr>
            <a:spLocks noGrp="1"/>
          </p:cNvSpPr>
          <p:nvPr>
            <p:ph idx="1"/>
          </p:nvPr>
        </p:nvSpPr>
        <p:spPr>
          <a:xfrm>
            <a:off x="304800" y="1554162"/>
            <a:ext cx="8610600" cy="4922838"/>
          </a:xfrm>
        </p:spPr>
        <p:txBody>
          <a:bodyPr>
            <a:normAutofit fontScale="40000" lnSpcReduction="20000"/>
          </a:bodyPr>
          <a:lstStyle/>
          <a:p>
            <a:r>
              <a:rPr lang="en-US" dirty="0" smtClean="0"/>
              <a:t>% </a:t>
            </a:r>
          </a:p>
          <a:p>
            <a:r>
              <a:rPr lang="en-US" dirty="0" smtClean="0"/>
              <a:t>O001</a:t>
            </a:r>
          </a:p>
          <a:p>
            <a:r>
              <a:rPr lang="en-US" b="1" dirty="0" smtClean="0"/>
              <a:t>(FIXTURE PLATE DOWEL HOLES)</a:t>
            </a:r>
          </a:p>
          <a:p>
            <a:r>
              <a:rPr lang="en-US" b="1" dirty="0" smtClean="0"/>
              <a:t>(TOOL 1 - . 375 DIA SPOT)</a:t>
            </a:r>
          </a:p>
          <a:p>
            <a:r>
              <a:rPr lang="en-US" b="1" dirty="0" smtClean="0"/>
              <a:t>(TOOL 2 - .228 DRILL)</a:t>
            </a:r>
          </a:p>
          <a:p>
            <a:r>
              <a:rPr lang="en-US" b="1" dirty="0" smtClean="0"/>
              <a:t>(TOOL 3 - .187 E.M.)</a:t>
            </a:r>
          </a:p>
          <a:p>
            <a:r>
              <a:rPr lang="en-US" dirty="0" smtClean="0"/>
              <a:t>G17 G40 G80 G90 </a:t>
            </a:r>
          </a:p>
          <a:p>
            <a:r>
              <a:rPr lang="en-US" dirty="0" smtClean="0"/>
              <a:t>T1 M6 (.375 SPOT)</a:t>
            </a:r>
          </a:p>
          <a:p>
            <a:r>
              <a:rPr lang="en-US" dirty="0" smtClean="0"/>
              <a:t>S6500 M3 </a:t>
            </a:r>
          </a:p>
          <a:p>
            <a:r>
              <a:rPr lang="en-US" dirty="0" smtClean="0"/>
              <a:t>G0 G90 G54 X-0.5 Y-0.1969 </a:t>
            </a:r>
          </a:p>
          <a:p>
            <a:r>
              <a:rPr lang="en-US" dirty="0" smtClean="0"/>
              <a:t>G43 Z0.1 H1 M8 </a:t>
            </a:r>
          </a:p>
          <a:p>
            <a:r>
              <a:rPr lang="en-US" dirty="0" smtClean="0"/>
              <a:t>G81 G98 X-0.5 Y-0.1969 Z-0.125 R0.1 F30. </a:t>
            </a:r>
          </a:p>
          <a:p>
            <a:r>
              <a:rPr lang="en-US" dirty="0" smtClean="0"/>
              <a:t>X0.1969 Y0.5 R0.1 </a:t>
            </a:r>
          </a:p>
          <a:p>
            <a:r>
              <a:rPr lang="en-US" dirty="0" smtClean="0"/>
              <a:t>G00 Z1.0</a:t>
            </a:r>
          </a:p>
          <a:p>
            <a:r>
              <a:rPr lang="en-US" dirty="0" smtClean="0"/>
              <a:t>T2 M6 (.228 DRILL)</a:t>
            </a:r>
          </a:p>
          <a:p>
            <a:r>
              <a:rPr lang="en-US" dirty="0" smtClean="0"/>
              <a:t>G0 G90 G54 X-0.5 Y-0.1969 S6500 M3 </a:t>
            </a:r>
          </a:p>
          <a:p>
            <a:r>
              <a:rPr lang="en-US" dirty="0" smtClean="0"/>
              <a:t>G43 Z1. H2 M8 </a:t>
            </a:r>
          </a:p>
          <a:p>
            <a:r>
              <a:rPr lang="en-US" dirty="0" smtClean="0"/>
              <a:t>G83 G98 X-0.5 Y-0.1969 Z-0.5 Q0.125 R0.1 F30. </a:t>
            </a:r>
          </a:p>
          <a:p>
            <a:r>
              <a:rPr lang="en-US" dirty="0" smtClean="0"/>
              <a:t>X0.1969 Y0.5 R0.1 </a:t>
            </a:r>
          </a:p>
          <a:p>
            <a:r>
              <a:rPr lang="en-US" dirty="0" smtClean="0"/>
              <a:t>G00 Z1.0</a:t>
            </a:r>
          </a:p>
          <a:p>
            <a:r>
              <a:rPr lang="en-US" dirty="0" smtClean="0"/>
              <a:t>T3 M6 (.187 E.M)</a:t>
            </a:r>
          </a:p>
          <a:p>
            <a:r>
              <a:rPr lang="en-US" dirty="0" smtClean="0"/>
              <a:t>G0 G90 G54 X-0.2812 Y-0.1969 S8500 M3 </a:t>
            </a:r>
          </a:p>
          <a:p>
            <a:r>
              <a:rPr lang="en-US" dirty="0" smtClean="0"/>
              <a:t>G43 Z1. H3 M8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477000"/>
          </a:xfrm>
        </p:spPr>
        <p:txBody>
          <a:bodyPr>
            <a:normAutofit fontScale="40000" lnSpcReduction="20000"/>
          </a:bodyPr>
          <a:lstStyle/>
          <a:p>
            <a:r>
              <a:rPr lang="pt-BR" dirty="0" smtClean="0"/>
              <a:t>% </a:t>
            </a:r>
          </a:p>
          <a:p>
            <a:r>
              <a:rPr lang="pt-BR" dirty="0" smtClean="0"/>
              <a:t>O002</a:t>
            </a:r>
          </a:p>
          <a:p>
            <a:r>
              <a:rPr lang="pt-BR" b="1" dirty="0" smtClean="0"/>
              <a:t>(FIXTURE TOOLING)</a:t>
            </a:r>
          </a:p>
          <a:p>
            <a:r>
              <a:rPr lang="pt-BR" b="1" dirty="0" smtClean="0"/>
              <a:t>(TOOL 1 - .375 DIA SPOT)</a:t>
            </a:r>
          </a:p>
          <a:p>
            <a:r>
              <a:rPr lang="pt-BR" b="1" dirty="0" smtClean="0"/>
              <a:t>(TOOL 2 - .228 DRILL)</a:t>
            </a:r>
          </a:p>
          <a:p>
            <a:r>
              <a:rPr lang="pt-BR" b="1" dirty="0" smtClean="0"/>
              <a:t>(TOOL 3 - 1/4-20 ROLL TAP) </a:t>
            </a:r>
          </a:p>
          <a:p>
            <a:r>
              <a:rPr lang="pt-BR" dirty="0" smtClean="0"/>
              <a:t>T1 M6 (.375 SPOT)</a:t>
            </a:r>
          </a:p>
          <a:p>
            <a:r>
              <a:rPr lang="pt-BR" dirty="0" smtClean="0"/>
              <a:t>S6000 M3 </a:t>
            </a:r>
          </a:p>
          <a:p>
            <a:r>
              <a:rPr lang="pt-BR" dirty="0" smtClean="0"/>
              <a:t>G0 G90 G54 X2.7559 Y-12.2047 </a:t>
            </a:r>
          </a:p>
          <a:p>
            <a:r>
              <a:rPr lang="pt-BR" dirty="0" smtClean="0"/>
              <a:t>G43 Z0.1 H1 M8 </a:t>
            </a:r>
          </a:p>
          <a:p>
            <a:r>
              <a:rPr lang="pt-BR" dirty="0" smtClean="0"/>
              <a:t>G81 G98 X2.7559 Y-12.2047 Z-0.129 R0.1 F30. </a:t>
            </a:r>
          </a:p>
          <a:p>
            <a:r>
              <a:rPr lang="pt-BR" dirty="0" smtClean="0"/>
              <a:t>X4.9627 R0.1 </a:t>
            </a:r>
          </a:p>
          <a:p>
            <a:r>
              <a:rPr lang="pt-BR" dirty="0" smtClean="0"/>
              <a:t>X7.2835 R0.1 </a:t>
            </a:r>
          </a:p>
          <a:p>
            <a:r>
              <a:rPr lang="pt-BR" dirty="0" smtClean="0"/>
              <a:t>X9.5472 R0.1 </a:t>
            </a:r>
          </a:p>
          <a:p>
            <a:r>
              <a:rPr lang="pt-BR" dirty="0" smtClean="0"/>
              <a:t>X11.811 R0.1 </a:t>
            </a:r>
          </a:p>
          <a:p>
            <a:r>
              <a:rPr lang="pt-BR" dirty="0" smtClean="0"/>
              <a:t>Y-9.1732 R0.1 </a:t>
            </a:r>
          </a:p>
          <a:p>
            <a:r>
              <a:rPr lang="pt-BR" dirty="0" smtClean="0"/>
              <a:t>X7.2835 Y-9.252 R0.1 </a:t>
            </a:r>
          </a:p>
          <a:p>
            <a:r>
              <a:rPr lang="pt-BR" dirty="0" smtClean="0"/>
              <a:t>X2.7559 Y-9.9606 R0.1 </a:t>
            </a:r>
          </a:p>
          <a:p>
            <a:r>
              <a:rPr lang="pt-BR" dirty="0" smtClean="0"/>
              <a:t>Y-7.0866 R0.1 </a:t>
            </a:r>
          </a:p>
          <a:p>
            <a:r>
              <a:rPr lang="pt-BR" dirty="0" smtClean="0"/>
              <a:t>X5.3149 R0.1 </a:t>
            </a:r>
          </a:p>
          <a:p>
            <a:r>
              <a:rPr lang="pt-BR" dirty="0" smtClean="0"/>
              <a:t>X9.0551 R0.1 </a:t>
            </a:r>
          </a:p>
          <a:p>
            <a:r>
              <a:rPr lang="pt-BR" dirty="0" smtClean="0"/>
              <a:t>X11.811 R0.1 </a:t>
            </a:r>
          </a:p>
          <a:p>
            <a:r>
              <a:rPr lang="pt-BR" dirty="0" smtClean="0"/>
              <a:t>Y-5. R0.1 </a:t>
            </a:r>
          </a:p>
          <a:p>
            <a:r>
              <a:rPr lang="pt-BR" dirty="0" smtClean="0"/>
              <a:t>X7.2835 Y-4.9212 R0.1 </a:t>
            </a:r>
          </a:p>
          <a:p>
            <a:r>
              <a:rPr lang="pt-BR" dirty="0" smtClean="0"/>
              <a:t>X2.7559 Y-4.2126 R0.1 </a:t>
            </a:r>
          </a:p>
          <a:p>
            <a:r>
              <a:rPr lang="pt-BR" dirty="0" smtClean="0"/>
              <a:t>X4.7814 Y-2.6575 R0.1 </a:t>
            </a:r>
          </a:p>
          <a:p>
            <a:r>
              <a:rPr lang="pt-BR" dirty="0" smtClean="0"/>
              <a:t>X7.2835 R0.1 </a:t>
            </a:r>
          </a:p>
          <a:p>
            <a:r>
              <a:rPr lang="pt-BR" dirty="0" smtClean="0"/>
              <a:t>X9.8425 R0.1 </a:t>
            </a:r>
          </a:p>
          <a:p>
            <a:r>
              <a:rPr lang="pt-BR" dirty="0" smtClean="0"/>
              <a:t>G00 Z1.0</a:t>
            </a:r>
          </a:p>
          <a:p>
            <a:r>
              <a:rPr lang="pt-BR" dirty="0" smtClean="0"/>
              <a:t>T2 M6 (.228 DRILL)</a:t>
            </a:r>
          </a:p>
          <a:p>
            <a:r>
              <a:rPr lang="pt-BR" dirty="0" smtClean="0"/>
              <a:t>G0 G90 G54 X2.7559 Y-12.2047 S6500 M3 </a:t>
            </a:r>
          </a:p>
          <a:p>
            <a:r>
              <a:rPr lang="pt-BR" dirty="0" smtClean="0"/>
              <a:t>G43 Z0.1 H2 M8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Challenges</a:t>
            </a:r>
            <a:endParaRPr lang="en-US" dirty="0"/>
          </a:p>
        </p:txBody>
      </p:sp>
      <p:sp>
        <p:nvSpPr>
          <p:cNvPr id="3" name="Content Placeholder 2"/>
          <p:cNvSpPr>
            <a:spLocks noGrp="1"/>
          </p:cNvSpPr>
          <p:nvPr>
            <p:ph idx="1"/>
          </p:nvPr>
        </p:nvSpPr>
        <p:spPr/>
        <p:txBody>
          <a:bodyPr/>
          <a:lstStyle/>
          <a:p>
            <a:r>
              <a:rPr lang="en-US" dirty="0" smtClean="0"/>
              <a:t>Replicate door handles for digital scale used in chemistry classroom</a:t>
            </a:r>
          </a:p>
          <a:p>
            <a:pPr marL="118872" indent="0">
              <a:buNone/>
            </a:pPr>
            <a:endParaRPr lang="en-US" dirty="0" smtClean="0"/>
          </a:p>
          <a:p>
            <a:r>
              <a:rPr lang="en-US" dirty="0" smtClean="0"/>
              <a:t>Prototype Millikan Rings for oil drop experiment</a:t>
            </a:r>
          </a:p>
          <a:p>
            <a:endParaRPr lang="en-US" dirty="0"/>
          </a:p>
          <a:p>
            <a:r>
              <a:rPr lang="en-US" dirty="0" smtClean="0"/>
              <a:t>Machine frame and print bed for </a:t>
            </a:r>
            <a:r>
              <a:rPr lang="en-US" dirty="0" err="1" smtClean="0"/>
              <a:t>RepRap</a:t>
            </a:r>
            <a:r>
              <a:rPr lang="en-US" dirty="0" smtClean="0"/>
              <a:t> 3D printer</a:t>
            </a:r>
          </a:p>
          <a:p>
            <a:endParaRPr lang="en-US" dirty="0"/>
          </a:p>
        </p:txBody>
      </p:sp>
    </p:spTree>
    <p:extLst>
      <p:ext uri="{BB962C8B-B14F-4D97-AF65-F5344CB8AC3E}">
        <p14:creationId xmlns:p14="http://schemas.microsoft.com/office/powerpoint/2010/main" val="212203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PART PROGRAM</a:t>
            </a:r>
            <a:endParaRPr lang="en-US" dirty="0"/>
          </a:p>
        </p:txBody>
      </p:sp>
      <p:sp>
        <p:nvSpPr>
          <p:cNvPr id="3" name="Content Placeholder 2"/>
          <p:cNvSpPr>
            <a:spLocks noGrp="1"/>
          </p:cNvSpPr>
          <p:nvPr>
            <p:ph idx="1"/>
          </p:nvPr>
        </p:nvSpPr>
        <p:spPr>
          <a:xfrm>
            <a:off x="304800" y="1371600"/>
            <a:ext cx="8686800" cy="5303838"/>
          </a:xfrm>
        </p:spPr>
        <p:txBody>
          <a:bodyPr>
            <a:normAutofit fontScale="40000" lnSpcReduction="20000"/>
          </a:bodyPr>
          <a:lstStyle/>
          <a:p>
            <a:r>
              <a:rPr lang="en-US" dirty="0" smtClean="0"/>
              <a:t>% </a:t>
            </a:r>
          </a:p>
          <a:p>
            <a:r>
              <a:rPr lang="en-US" dirty="0" smtClean="0"/>
              <a:t>O003</a:t>
            </a:r>
          </a:p>
          <a:p>
            <a:r>
              <a:rPr lang="en-US" b="1" dirty="0" smtClean="0"/>
              <a:t>(FRAME AND BED)</a:t>
            </a:r>
          </a:p>
          <a:p>
            <a:r>
              <a:rPr lang="en-US" b="1" dirty="0" smtClean="0"/>
              <a:t>(TOOL 1 - .375 SPOT)</a:t>
            </a:r>
          </a:p>
          <a:p>
            <a:r>
              <a:rPr lang="en-US" b="1" dirty="0" smtClean="0"/>
              <a:t>(TOOL 2 - .265 DRILL)</a:t>
            </a:r>
          </a:p>
          <a:p>
            <a:r>
              <a:rPr lang="en-US" b="1" dirty="0" smtClean="0"/>
              <a:t>(TOOL 3 - .250 DRILL)</a:t>
            </a:r>
          </a:p>
          <a:p>
            <a:r>
              <a:rPr lang="en-US" b="1" dirty="0" smtClean="0"/>
              <a:t>(TOOL 4 - .250 SPOT)</a:t>
            </a:r>
          </a:p>
          <a:p>
            <a:r>
              <a:rPr lang="en-US" b="1" dirty="0" smtClean="0"/>
              <a:t>(TOOL 5 - .118 DRILL)</a:t>
            </a:r>
          </a:p>
          <a:p>
            <a:r>
              <a:rPr lang="en-US" b="1" dirty="0" smtClean="0"/>
              <a:t>(TOOL 6 - .250 E.M.)</a:t>
            </a:r>
          </a:p>
          <a:p>
            <a:r>
              <a:rPr lang="en-US" b="1" dirty="0" smtClean="0"/>
              <a:t>(TOOL 7 - .187 AEROMILL) </a:t>
            </a:r>
          </a:p>
          <a:p>
            <a:r>
              <a:rPr lang="en-US" dirty="0" smtClean="0"/>
              <a:t>T1 M6 (.375 SPOT)</a:t>
            </a:r>
          </a:p>
          <a:p>
            <a:r>
              <a:rPr lang="en-US" dirty="0" smtClean="0"/>
              <a:t>S5500 M3 </a:t>
            </a:r>
          </a:p>
          <a:p>
            <a:r>
              <a:rPr lang="es-ES" dirty="0" smtClean="0"/>
              <a:t>G0 G90 G54 X5.2165 Y-12.8161 </a:t>
            </a:r>
          </a:p>
          <a:p>
            <a:r>
              <a:rPr lang="en-US" dirty="0" smtClean="0"/>
              <a:t>G43 Z0.1 H1 M8 </a:t>
            </a:r>
          </a:p>
          <a:p>
            <a:r>
              <a:rPr lang="en-US" dirty="0" smtClean="0"/>
              <a:t>G0 X5.2165 Y-12.8161 </a:t>
            </a:r>
          </a:p>
          <a:p>
            <a:r>
              <a:rPr lang="pl-PL" dirty="0" smtClean="0"/>
              <a:t>G81 G98 X5.2165 Y-12.8161 Z-0.1375 R0.1 F30. </a:t>
            </a:r>
          </a:p>
          <a:p>
            <a:r>
              <a:rPr lang="en-US" dirty="0" smtClean="0"/>
              <a:t>X7.2835 Y-10.609 R0.1 </a:t>
            </a:r>
          </a:p>
          <a:p>
            <a:r>
              <a:rPr lang="en-US" dirty="0" smtClean="0"/>
              <a:t>Y-9.8633 R0.1 </a:t>
            </a:r>
          </a:p>
          <a:p>
            <a:r>
              <a:rPr lang="en-US" dirty="0" smtClean="0"/>
              <a:t>X3.9578 Y-8.4449 R0.1 </a:t>
            </a:r>
          </a:p>
          <a:p>
            <a:r>
              <a:rPr lang="en-US" dirty="0" smtClean="0"/>
              <a:t>X5.3149 Y-7.8948 R0.1 </a:t>
            </a:r>
          </a:p>
          <a:p>
            <a:r>
              <a:rPr lang="en-US" dirty="0" smtClean="0"/>
              <a:t>X9.0551 R0.1 </a:t>
            </a:r>
          </a:p>
          <a:p>
            <a:r>
              <a:rPr lang="en-US" dirty="0" smtClean="0"/>
              <a:t>X10.6508 Y-7.1117 R0.1 </a:t>
            </a:r>
          </a:p>
          <a:p>
            <a:r>
              <a:rPr lang="en-US" dirty="0" smtClean="0"/>
              <a:t>X3.9578 Y-5.6887 R0.1 </a:t>
            </a:r>
          </a:p>
          <a:p>
            <a:r>
              <a:rPr lang="en-US" dirty="0" smtClean="0"/>
              <a:t>X7.2835 Y-5.5326 R0.1 </a:t>
            </a:r>
          </a:p>
          <a:p>
            <a:r>
              <a:rPr lang="en-US" dirty="0" smtClean="0"/>
              <a:t>G0 X2.7559 Y-12.2047 </a:t>
            </a:r>
          </a:p>
          <a:p>
            <a:r>
              <a:rPr lang="en-US" dirty="0" smtClean="0"/>
              <a:t>X2.7559 Y-12.2047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oling.jpg"/>
          <p:cNvPicPr>
            <a:picLocks noGrp="1" noChangeAspect="1"/>
          </p:cNvPicPr>
          <p:nvPr>
            <p:ph idx="1"/>
          </p:nvPr>
        </p:nvPicPr>
        <p:blipFill>
          <a:blip r:embed="rId2" cstate="print"/>
          <a:stretch>
            <a:fillRect/>
          </a:stretch>
        </p:blipFill>
        <p:spPr>
          <a:xfrm>
            <a:off x="269875" y="533400"/>
            <a:ext cx="8493125" cy="625554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ame.jpg"/>
          <p:cNvPicPr>
            <a:picLocks noGrp="1" noChangeAspect="1"/>
          </p:cNvPicPr>
          <p:nvPr>
            <p:ph idx="1"/>
          </p:nvPr>
        </p:nvPicPr>
        <p:blipFill>
          <a:blip r:embed="rId2" cstate="print"/>
          <a:stretch>
            <a:fillRect/>
          </a:stretch>
        </p:blipFill>
        <p:spPr>
          <a:xfrm>
            <a:off x="269875" y="533400"/>
            <a:ext cx="8493125" cy="5969794"/>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d.jpg"/>
          <p:cNvPicPr>
            <a:picLocks noGrp="1" noChangeAspect="1"/>
          </p:cNvPicPr>
          <p:nvPr>
            <p:ph idx="1"/>
          </p:nvPr>
        </p:nvPicPr>
        <p:blipFill>
          <a:blip r:embed="rId2" cstate="print"/>
          <a:stretch>
            <a:fillRect/>
          </a:stretch>
        </p:blipFill>
        <p:spPr>
          <a:xfrm>
            <a:off x="269875" y="533400"/>
            <a:ext cx="8569325" cy="614124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in progress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8458" y="1554163"/>
            <a:ext cx="5619483" cy="4525962"/>
          </a:xfrm>
        </p:spPr>
      </p:pic>
    </p:spTree>
    <p:extLst>
      <p:ext uri="{BB962C8B-B14F-4D97-AF65-F5344CB8AC3E}">
        <p14:creationId xmlns:p14="http://schemas.microsoft.com/office/powerpoint/2010/main" val="383456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r>
              <a:rPr lang="en-US" dirty="0" smtClean="0"/>
              <a:t>Obtain stepper motors, electronics, and precision ground rounds</a:t>
            </a:r>
          </a:p>
          <a:p>
            <a:endParaRPr lang="en-US" dirty="0" smtClean="0"/>
          </a:p>
          <a:p>
            <a:r>
              <a:rPr lang="en-US" dirty="0" smtClean="0"/>
              <a:t>Anodize and engrave frame</a:t>
            </a:r>
          </a:p>
          <a:p>
            <a:endParaRPr lang="en-US" dirty="0" smtClean="0"/>
          </a:p>
          <a:p>
            <a:r>
              <a:rPr lang="en-US" dirty="0" smtClean="0"/>
              <a:t>Assemble and calibrate</a:t>
            </a:r>
          </a:p>
          <a:p>
            <a:endParaRPr lang="en-US" dirty="0" smtClean="0"/>
          </a:p>
          <a:p>
            <a:r>
              <a:rPr lang="en-US" dirty="0" smtClean="0"/>
              <a:t>Print!</a:t>
            </a:r>
            <a:endParaRPr lang="en-US" dirty="0"/>
          </a:p>
        </p:txBody>
      </p:sp>
    </p:spTree>
    <p:extLst>
      <p:ext uri="{BB962C8B-B14F-4D97-AF65-F5344CB8AC3E}">
        <p14:creationId xmlns:p14="http://schemas.microsoft.com/office/powerpoint/2010/main" val="18295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I started</a:t>
            </a:r>
            <a:endParaRPr lang="en-US" dirty="0"/>
          </a:p>
        </p:txBody>
      </p:sp>
      <p:sp>
        <p:nvSpPr>
          <p:cNvPr id="3" name="Content Placeholder 2"/>
          <p:cNvSpPr>
            <a:spLocks noGrp="1"/>
          </p:cNvSpPr>
          <p:nvPr>
            <p:ph idx="1"/>
          </p:nvPr>
        </p:nvSpPr>
        <p:spPr/>
        <p:txBody>
          <a:bodyPr/>
          <a:lstStyle/>
          <a:p>
            <a:r>
              <a:rPr lang="en-US" dirty="0" smtClean="0"/>
              <a:t>Little 3D design and no SolidWorks experience</a:t>
            </a:r>
          </a:p>
          <a:p>
            <a:endParaRPr lang="en-US" dirty="0"/>
          </a:p>
          <a:p>
            <a:r>
              <a:rPr lang="en-US" dirty="0" smtClean="0"/>
              <a:t>Little experience CNC programming with CAM software</a:t>
            </a:r>
          </a:p>
          <a:p>
            <a:endParaRPr lang="en-US" dirty="0"/>
          </a:p>
          <a:p>
            <a:r>
              <a:rPr lang="en-US" dirty="0" smtClean="0"/>
              <a:t>Oblivious to the uses of 3D printing</a:t>
            </a:r>
          </a:p>
        </p:txBody>
      </p:sp>
    </p:spTree>
    <p:extLst>
      <p:ext uri="{BB962C8B-B14F-4D97-AF65-F5344CB8AC3E}">
        <p14:creationId xmlns:p14="http://schemas.microsoft.com/office/powerpoint/2010/main" val="43969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I am now</a:t>
            </a:r>
            <a:endParaRPr lang="en-US" dirty="0"/>
          </a:p>
        </p:txBody>
      </p:sp>
      <p:sp>
        <p:nvSpPr>
          <p:cNvPr id="3" name="Content Placeholder 2"/>
          <p:cNvSpPr>
            <a:spLocks noGrp="1"/>
          </p:cNvSpPr>
          <p:nvPr>
            <p:ph idx="1"/>
          </p:nvPr>
        </p:nvSpPr>
        <p:spPr/>
        <p:txBody>
          <a:bodyPr/>
          <a:lstStyle/>
          <a:p>
            <a:r>
              <a:rPr lang="en-US" dirty="0" smtClean="0"/>
              <a:t>Solid foundation in SolidWorks</a:t>
            </a:r>
          </a:p>
          <a:p>
            <a:endParaRPr lang="en-US" dirty="0"/>
          </a:p>
          <a:p>
            <a:r>
              <a:rPr lang="en-US" dirty="0" smtClean="0"/>
              <a:t>Pathway created for more opportunities in CNC programming through my place of work</a:t>
            </a:r>
          </a:p>
          <a:p>
            <a:endParaRPr lang="en-US" dirty="0"/>
          </a:p>
          <a:p>
            <a:r>
              <a:rPr lang="en-US" dirty="0" smtClean="0"/>
              <a:t>Mind open to the possibilities of 3D printing and where the industry may be going</a:t>
            </a:r>
          </a:p>
          <a:p>
            <a:endParaRPr lang="en-US" dirty="0"/>
          </a:p>
          <a:p>
            <a:endParaRPr lang="en-US" dirty="0"/>
          </a:p>
        </p:txBody>
      </p:sp>
    </p:spTree>
    <p:extLst>
      <p:ext uri="{BB962C8B-B14F-4D97-AF65-F5344CB8AC3E}">
        <p14:creationId xmlns:p14="http://schemas.microsoft.com/office/powerpoint/2010/main" val="3081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future</a:t>
            </a:r>
            <a:endParaRPr lang="en-US" dirty="0"/>
          </a:p>
        </p:txBody>
      </p:sp>
      <p:sp>
        <p:nvSpPr>
          <p:cNvPr id="3" name="Content Placeholder 2"/>
          <p:cNvSpPr>
            <a:spLocks noGrp="1"/>
          </p:cNvSpPr>
          <p:nvPr>
            <p:ph idx="1"/>
          </p:nvPr>
        </p:nvSpPr>
        <p:spPr/>
        <p:txBody>
          <a:bodyPr/>
          <a:lstStyle/>
          <a:p>
            <a:r>
              <a:rPr lang="en-US" dirty="0" smtClean="0"/>
              <a:t>Continued education through Mira Costa</a:t>
            </a:r>
          </a:p>
          <a:p>
            <a:endParaRPr lang="en-US" dirty="0"/>
          </a:p>
          <a:p>
            <a:r>
              <a:rPr lang="en-US" dirty="0" smtClean="0"/>
              <a:t>Advance modeling skills</a:t>
            </a:r>
          </a:p>
          <a:p>
            <a:endParaRPr lang="en-US" dirty="0"/>
          </a:p>
          <a:p>
            <a:r>
              <a:rPr lang="en-US" dirty="0" smtClean="0"/>
              <a:t>Enhance CNC programming skills</a:t>
            </a:r>
          </a:p>
          <a:p>
            <a:endParaRPr lang="en-US" dirty="0" smtClean="0"/>
          </a:p>
          <a:p>
            <a:r>
              <a:rPr lang="en-US" dirty="0" smtClean="0"/>
              <a:t>Home-based printing of lots of little trinkets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7326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686800" cy="838200"/>
          </a:xfrm>
        </p:spPr>
        <p:txBody>
          <a:bodyPr/>
          <a:lstStyle/>
          <a:p>
            <a:pPr algn="ctr"/>
            <a:r>
              <a:rPr lang="en-US" dirty="0" smtClean="0"/>
              <a:t>Thanks!</a:t>
            </a:r>
            <a:endParaRPr lang="en-US" dirty="0"/>
          </a:p>
        </p:txBody>
      </p:sp>
    </p:spTree>
    <p:extLst>
      <p:ext uri="{BB962C8B-B14F-4D97-AF65-F5344CB8AC3E}">
        <p14:creationId xmlns:p14="http://schemas.microsoft.com/office/powerpoint/2010/main" val="37614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From start to finish</a:t>
            </a:r>
            <a:endParaRPr lang="en-US" dirty="0"/>
          </a:p>
        </p:txBody>
      </p:sp>
      <p:sp>
        <p:nvSpPr>
          <p:cNvPr id="3" name="Content Placeholder 2"/>
          <p:cNvSpPr>
            <a:spLocks noGrp="1"/>
          </p:cNvSpPr>
          <p:nvPr>
            <p:ph idx="1"/>
          </p:nvPr>
        </p:nvSpPr>
        <p:spPr>
          <a:xfrm>
            <a:off x="304800" y="1752600"/>
            <a:ext cx="8686800" cy="4449763"/>
          </a:xfrm>
        </p:spPr>
        <p:txBody>
          <a:bodyPr>
            <a:normAutofit lnSpcReduction="10000"/>
          </a:bodyPr>
          <a:lstStyle/>
          <a:p>
            <a:r>
              <a:rPr lang="en-US" dirty="0" smtClean="0"/>
              <a:t>Create 3D models in SolidWorks</a:t>
            </a:r>
          </a:p>
          <a:p>
            <a:pPr marL="0" indent="0">
              <a:buNone/>
            </a:pPr>
            <a:endParaRPr lang="en-US" dirty="0" smtClean="0"/>
          </a:p>
          <a:p>
            <a:r>
              <a:rPr lang="en-US" dirty="0" smtClean="0"/>
              <a:t>Fabricate prototypes employing both 3D printing and CNC technology</a:t>
            </a:r>
          </a:p>
          <a:p>
            <a:endParaRPr lang="en-US" dirty="0" smtClean="0"/>
          </a:p>
          <a:p>
            <a:r>
              <a:rPr lang="en-US" dirty="0" smtClean="0"/>
              <a:t>Test prototypes for fit and functionality</a:t>
            </a:r>
          </a:p>
          <a:p>
            <a:pPr marL="0" indent="0">
              <a:buNone/>
            </a:pPr>
            <a:endParaRPr lang="en-US" dirty="0" smtClean="0"/>
          </a:p>
          <a:p>
            <a:r>
              <a:rPr lang="en-US" dirty="0" smtClean="0"/>
              <a:t>Finalize design and create final product</a:t>
            </a:r>
          </a:p>
        </p:txBody>
      </p:sp>
    </p:spTree>
    <p:extLst>
      <p:ext uri="{BB962C8B-B14F-4D97-AF65-F5344CB8AC3E}">
        <p14:creationId xmlns:p14="http://schemas.microsoft.com/office/powerpoint/2010/main" val="1456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Door handle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3797" y="1554163"/>
            <a:ext cx="6208805" cy="4525962"/>
          </a:xfrm>
        </p:spPr>
      </p:pic>
    </p:spTree>
    <p:extLst>
      <p:ext uri="{BB962C8B-B14F-4D97-AF65-F5344CB8AC3E}">
        <p14:creationId xmlns:p14="http://schemas.microsoft.com/office/powerpoint/2010/main" val="3893958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001000" cy="595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before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892" y="1554163"/>
            <a:ext cx="6034616" cy="4525962"/>
          </a:xfrm>
        </p:spPr>
      </p:pic>
    </p:spTree>
    <p:extLst>
      <p:ext uri="{BB962C8B-B14F-4D97-AF65-F5344CB8AC3E}">
        <p14:creationId xmlns:p14="http://schemas.microsoft.com/office/powerpoint/2010/main" val="188327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892" y="1554163"/>
            <a:ext cx="6034616" cy="4525962"/>
          </a:xfrm>
        </p:spPr>
      </p:pic>
    </p:spTree>
    <p:extLst>
      <p:ext uri="{BB962C8B-B14F-4D97-AF65-F5344CB8AC3E}">
        <p14:creationId xmlns:p14="http://schemas.microsoft.com/office/powerpoint/2010/main" val="304299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issues</a:t>
            </a:r>
            <a:endParaRPr lang="en-US" dirty="0"/>
          </a:p>
        </p:txBody>
      </p:sp>
      <p:sp>
        <p:nvSpPr>
          <p:cNvPr id="3" name="Content Placeholder 2"/>
          <p:cNvSpPr>
            <a:spLocks noGrp="1"/>
          </p:cNvSpPr>
          <p:nvPr>
            <p:ph idx="1"/>
          </p:nvPr>
        </p:nvSpPr>
        <p:spPr/>
        <p:txBody>
          <a:bodyPr/>
          <a:lstStyle/>
          <a:p>
            <a:r>
              <a:rPr lang="en-US" dirty="0" smtClean="0"/>
              <a:t>Snug Fit</a:t>
            </a:r>
          </a:p>
          <a:p>
            <a:endParaRPr lang="en-US" dirty="0"/>
          </a:p>
          <a:p>
            <a:r>
              <a:rPr lang="en-US" dirty="0" smtClean="0"/>
              <a:t>Rough prototype had too small of post</a:t>
            </a:r>
          </a:p>
          <a:p>
            <a:endParaRPr lang="en-US" dirty="0" smtClean="0"/>
          </a:p>
          <a:p>
            <a:r>
              <a:rPr lang="en-US" dirty="0" smtClean="0"/>
              <a:t>Small posts were hard to die thread, resulting in breakage</a:t>
            </a:r>
            <a:endParaRPr lang="en-US" dirty="0"/>
          </a:p>
          <a:p>
            <a:endParaRPr lang="en-US" dirty="0"/>
          </a:p>
        </p:txBody>
      </p:sp>
    </p:spTree>
    <p:extLst>
      <p:ext uri="{BB962C8B-B14F-4D97-AF65-F5344CB8AC3E}">
        <p14:creationId xmlns:p14="http://schemas.microsoft.com/office/powerpoint/2010/main" val="68069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MILLIKAN RINGS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3797" y="1554163"/>
            <a:ext cx="6208805" cy="4525962"/>
          </a:xfrm>
        </p:spPr>
      </p:pic>
    </p:spTree>
    <p:extLst>
      <p:ext uri="{BB962C8B-B14F-4D97-AF65-F5344CB8AC3E}">
        <p14:creationId xmlns:p14="http://schemas.microsoft.com/office/powerpoint/2010/main" val="3931437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493</TotalTime>
  <Words>687</Words>
  <Application>Microsoft Office PowerPoint</Application>
  <PresentationFormat>On-screen Show (4:3)</PresentationFormat>
  <Paragraphs>163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Rapid Prototyping</vt:lpstr>
      <vt:lpstr>Design Challenges</vt:lpstr>
      <vt:lpstr>From start to finish</vt:lpstr>
      <vt:lpstr>Door handle</vt:lpstr>
      <vt:lpstr>PowerPoint Presentation</vt:lpstr>
      <vt:lpstr>before</vt:lpstr>
      <vt:lpstr>after</vt:lpstr>
      <vt:lpstr>issues</vt:lpstr>
      <vt:lpstr>MILLIKAN RINGS</vt:lpstr>
      <vt:lpstr>PowerPoint Presentation</vt:lpstr>
      <vt:lpstr>The experiment</vt:lpstr>
      <vt:lpstr>PowerPoint Presentation</vt:lpstr>
      <vt:lpstr>The results</vt:lpstr>
      <vt:lpstr>Issues</vt:lpstr>
      <vt:lpstr>PRINT BED &amp; fRAME</vt:lpstr>
      <vt:lpstr>PowerPoint Presentation</vt:lpstr>
      <vt:lpstr>PowerPoint Presentation</vt:lpstr>
      <vt:lpstr>TOOLING PROGRAMS</vt:lpstr>
      <vt:lpstr>PowerPoint Presentation</vt:lpstr>
      <vt:lpstr>FINAL PART PROGRAM</vt:lpstr>
      <vt:lpstr>PowerPoint Presentation</vt:lpstr>
      <vt:lpstr>PowerPoint Presentation</vt:lpstr>
      <vt:lpstr>PowerPoint Presentation</vt:lpstr>
      <vt:lpstr>Work in progress</vt:lpstr>
      <vt:lpstr>Next steps</vt:lpstr>
      <vt:lpstr>When I started</vt:lpstr>
      <vt:lpstr>Where I am now</vt:lpstr>
      <vt:lpstr>The future</vt:lpstr>
      <vt:lpstr>Thanks!</vt:lpstr>
    </vt:vector>
  </TitlesOfParts>
  <Company>MiraCosta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Prototyping</dc:title>
  <dc:creator>4530W18</dc:creator>
  <cp:lastModifiedBy>4530W18</cp:lastModifiedBy>
  <cp:revision>34</cp:revision>
  <dcterms:created xsi:type="dcterms:W3CDTF">2013-11-22T01:57:39Z</dcterms:created>
  <dcterms:modified xsi:type="dcterms:W3CDTF">2013-12-10T01:18:34Z</dcterms:modified>
</cp:coreProperties>
</file>