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8" r:id="rId5"/>
    <p:sldId id="259" r:id="rId6"/>
    <p:sldId id="260" r:id="rId7"/>
    <p:sldId id="265" r:id="rId8"/>
    <p:sldId id="261" r:id="rId9"/>
    <p:sldId id="263" r:id="rId10"/>
    <p:sldId id="262" r:id="rId11"/>
    <p:sldId id="266" r:id="rId12"/>
    <p:sldId id="26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BD8C4274-F542-4689-81AB-2C3BFEDB0CEF}" type="datetimeFigureOut">
              <a:rPr lang="en-US" smtClean="0"/>
              <a:pPr/>
              <a:t>12/9/2013</a:t>
            </a:fld>
            <a:endParaRPr lang="en-US"/>
          </a:p>
        </p:txBody>
      </p:sp>
      <p:sp>
        <p:nvSpPr>
          <p:cNvPr id="8" name="Slide Number Placeholder 7"/>
          <p:cNvSpPr>
            <a:spLocks noGrp="1"/>
          </p:cNvSpPr>
          <p:nvPr>
            <p:ph type="sldNum" sz="quarter" idx="11"/>
          </p:nvPr>
        </p:nvSpPr>
        <p:spPr/>
        <p:txBody>
          <a:bodyPr/>
          <a:lstStyle/>
          <a:p>
            <a:fld id="{E0895A07-0077-4370-824D-F1754C51F85E}"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8C4274-F542-4689-81AB-2C3BFEDB0CEF}" type="datetimeFigureOut">
              <a:rPr lang="en-US" smtClean="0"/>
              <a:pPr/>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895A07-0077-4370-824D-F1754C51F85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8C4274-F542-4689-81AB-2C3BFEDB0CEF}" type="datetimeFigureOut">
              <a:rPr lang="en-US" smtClean="0"/>
              <a:pPr/>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895A07-0077-4370-824D-F1754C51F85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8C4274-F542-4689-81AB-2C3BFEDB0CEF}" type="datetimeFigureOut">
              <a:rPr lang="en-US" smtClean="0"/>
              <a:pPr/>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895A07-0077-4370-824D-F1754C51F85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8C4274-F542-4689-81AB-2C3BFEDB0CEF}" type="datetimeFigureOut">
              <a:rPr lang="en-US" smtClean="0"/>
              <a:pPr/>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895A07-0077-4370-824D-F1754C51F85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D8C4274-F542-4689-81AB-2C3BFEDB0CEF}" type="datetimeFigureOut">
              <a:rPr lang="en-US" smtClean="0"/>
              <a:pPr/>
              <a:t>12/9/2013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895A07-0077-4370-824D-F1754C51F85E}" type="slidenum">
              <a:rPr lang="en-US" smtClean="0"/>
              <a:pPr/>
              <a:t>‹#›</a:t>
            </a:fld>
            <a:endParaRPr lang="en-US"/>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D8C4274-F542-4689-81AB-2C3BFEDB0CEF}" type="datetimeFigureOut">
              <a:rPr lang="en-US" smtClean="0"/>
              <a:pPr/>
              <a:t>12/9/2013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895A07-0077-4370-824D-F1754C51F85E}" type="slidenum">
              <a:rPr lang="en-US" smtClean="0"/>
              <a:pPr/>
              <a:t>‹#›</a:t>
            </a:fld>
            <a:endParaRPr lang="en-US"/>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8C4274-F542-4689-81AB-2C3BFEDB0CEF}" type="datetimeFigureOut">
              <a:rPr lang="en-US" smtClean="0"/>
              <a:pPr/>
              <a:t>12/9/2013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895A07-0077-4370-824D-F1754C51F85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8C4274-F542-4689-81AB-2C3BFEDB0CEF}" type="datetimeFigureOut">
              <a:rPr lang="en-US" smtClean="0"/>
              <a:pPr/>
              <a:t>12/9/2013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895A07-0077-4370-824D-F1754C51F85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8C4274-F542-4689-81AB-2C3BFEDB0CEF}" type="datetimeFigureOut">
              <a:rPr lang="en-US" smtClean="0"/>
              <a:pPr/>
              <a:t>12/9/2013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895A07-0077-4370-824D-F1754C51F85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8C4274-F542-4689-81AB-2C3BFEDB0CEF}" type="datetimeFigureOut">
              <a:rPr lang="en-US" smtClean="0"/>
              <a:pPr/>
              <a:t>12/9/2013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895A07-0077-4370-824D-F1754C51F85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BD8C4274-F542-4689-81AB-2C3BFEDB0CEF}" type="datetimeFigureOut">
              <a:rPr lang="en-US" smtClean="0"/>
              <a:pPr/>
              <a:t>12/9/2013</a:t>
            </a:fld>
            <a:endParaRPr lang="en-US"/>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E0895A07-0077-4370-824D-F1754C51F85E}" type="slidenum">
              <a:rPr lang="en-US" smtClean="0"/>
              <a:pPr/>
              <a:t>‹#›</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85800"/>
            <a:ext cx="7315200" cy="2595025"/>
          </a:xfrm>
        </p:spPr>
        <p:txBody>
          <a:bodyPr/>
          <a:lstStyle/>
          <a:p>
            <a:r>
              <a:rPr lang="en-US" dirty="0" smtClean="0"/>
              <a:t>Drum </a:t>
            </a:r>
            <a:r>
              <a:rPr lang="en-US" dirty="0" err="1" smtClean="0"/>
              <a:t>Pedalboard</a:t>
            </a:r>
            <a:endParaRPr lang="en-US" dirty="0"/>
          </a:p>
        </p:txBody>
      </p:sp>
      <p:sp>
        <p:nvSpPr>
          <p:cNvPr id="3" name="Subtitle 2"/>
          <p:cNvSpPr>
            <a:spLocks noGrp="1"/>
          </p:cNvSpPr>
          <p:nvPr>
            <p:ph type="subTitle" idx="1"/>
          </p:nvPr>
        </p:nvSpPr>
        <p:spPr>
          <a:xfrm>
            <a:off x="990600" y="3581400"/>
            <a:ext cx="7315200" cy="1144632"/>
          </a:xfrm>
        </p:spPr>
        <p:txBody>
          <a:bodyPr/>
          <a:lstStyle/>
          <a:p>
            <a:r>
              <a:rPr lang="en-US" dirty="0" smtClean="0"/>
              <a:t>Matthew Redden</a:t>
            </a:r>
          </a:p>
          <a:p>
            <a:r>
              <a:rPr lang="en-US" dirty="0" smtClean="0"/>
              <a:t>Taylor Knight</a:t>
            </a:r>
          </a:p>
        </p:txBody>
      </p:sp>
    </p:spTree>
    <p:extLst>
      <p:ext uri="{BB962C8B-B14F-4D97-AF65-F5344CB8AC3E}">
        <p14:creationId xmlns:p14="http://schemas.microsoft.com/office/powerpoint/2010/main" val="221240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1919364411"/>
              </p:ext>
            </p:extLst>
          </p:nvPr>
        </p:nvGraphicFramePr>
        <p:xfrm>
          <a:off x="609600" y="609600"/>
          <a:ext cx="8077200" cy="5868800"/>
        </p:xfrm>
        <a:graphic>
          <a:graphicData uri="http://schemas.openxmlformats.org/presentationml/2006/ole">
            <mc:AlternateContent xmlns:mc="http://schemas.openxmlformats.org/markup-compatibility/2006">
              <mc:Choice xmlns:v="urn:schemas-microsoft-com:vml" Requires="v">
                <p:oleObj spid="_x0000_s1033" name="Acrobat Document" r:id="rId3" imgW="10688040" imgH="7556400" progId="AcroExch.Document.7">
                  <p:embed/>
                </p:oleObj>
              </mc:Choice>
              <mc:Fallback>
                <p:oleObj name="Acrobat Document" r:id="rId3" imgW="10688040" imgH="7556400" progId="AcroExch.Document.7">
                  <p:embed/>
                  <p:pic>
                    <p:nvPicPr>
                      <p:cNvPr id="0" name="Picture 8"/>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609600"/>
                        <a:ext cx="8077200" cy="586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23589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315200" cy="1154097"/>
          </a:xfrm>
        </p:spPr>
        <p:txBody>
          <a:bodyPr/>
          <a:lstStyle/>
          <a:p>
            <a:r>
              <a:rPr lang="en-US" dirty="0" smtClean="0"/>
              <a:t>Final Prototype: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828800"/>
            <a:ext cx="5867768" cy="4289277"/>
          </a:xfrm>
          <a:prstGeom prst="rect">
            <a:avLst/>
          </a:prstGeom>
        </p:spPr>
      </p:pic>
    </p:spTree>
    <p:extLst>
      <p:ext uri="{BB962C8B-B14F-4D97-AF65-F5344CB8AC3E}">
        <p14:creationId xmlns:p14="http://schemas.microsoft.com/office/powerpoint/2010/main" val="640106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7315200" cy="1154097"/>
          </a:xfrm>
        </p:spPr>
        <p:txBody>
          <a:bodyPr/>
          <a:lstStyle/>
          <a:p>
            <a:r>
              <a:rPr lang="en-US" dirty="0" smtClean="0"/>
              <a:t>What we learned?</a:t>
            </a:r>
            <a:endParaRPr lang="en-US" dirty="0"/>
          </a:p>
        </p:txBody>
      </p:sp>
      <p:sp>
        <p:nvSpPr>
          <p:cNvPr id="3" name="Content Placeholder 2"/>
          <p:cNvSpPr>
            <a:spLocks noGrp="1"/>
          </p:cNvSpPr>
          <p:nvPr>
            <p:ph idx="1"/>
          </p:nvPr>
        </p:nvSpPr>
        <p:spPr>
          <a:xfrm>
            <a:off x="914400" y="2286000"/>
            <a:ext cx="7315200" cy="3539527"/>
          </a:xfrm>
        </p:spPr>
        <p:txBody>
          <a:bodyPr/>
          <a:lstStyle/>
          <a:p>
            <a:r>
              <a:rPr lang="en-US" dirty="0" smtClean="0"/>
              <a:t>Improved 3D Modeling </a:t>
            </a:r>
            <a:r>
              <a:rPr lang="en-US" dirty="0"/>
              <a:t>S</a:t>
            </a:r>
            <a:r>
              <a:rPr lang="en-US" dirty="0" smtClean="0"/>
              <a:t>kills</a:t>
            </a:r>
          </a:p>
          <a:p>
            <a:endParaRPr lang="en-US" dirty="0"/>
          </a:p>
          <a:p>
            <a:r>
              <a:rPr lang="en-US" dirty="0" smtClean="0"/>
              <a:t>Client Relations</a:t>
            </a:r>
          </a:p>
          <a:p>
            <a:endParaRPr lang="en-US" dirty="0"/>
          </a:p>
          <a:p>
            <a:r>
              <a:rPr lang="en-US" dirty="0" smtClean="0"/>
              <a:t>Teamwork</a:t>
            </a:r>
          </a:p>
          <a:p>
            <a:endParaRPr lang="en-US" dirty="0"/>
          </a:p>
          <a:p>
            <a:r>
              <a:rPr lang="en-US" dirty="0" smtClean="0"/>
              <a:t>Prototyping Process</a:t>
            </a:r>
          </a:p>
          <a:p>
            <a:endParaRPr lang="en-US" dirty="0"/>
          </a:p>
          <a:p>
            <a:r>
              <a:rPr lang="en-US" dirty="0" smtClean="0"/>
              <a:t>Project Management</a:t>
            </a:r>
          </a:p>
          <a:p>
            <a:endParaRPr lang="en-US" dirty="0"/>
          </a:p>
          <a:p>
            <a:endParaRPr lang="en-US" dirty="0"/>
          </a:p>
        </p:txBody>
      </p:sp>
    </p:spTree>
    <p:extLst>
      <p:ext uri="{BB962C8B-B14F-4D97-AF65-F5344CB8AC3E}">
        <p14:creationId xmlns:p14="http://schemas.microsoft.com/office/powerpoint/2010/main" val="2077893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85800"/>
            <a:ext cx="7315200" cy="1154097"/>
          </a:xfrm>
        </p:spPr>
        <p:txBody>
          <a:bodyPr>
            <a:normAutofit/>
          </a:bodyPr>
          <a:lstStyle/>
          <a:p>
            <a:r>
              <a:rPr lang="en-US" dirty="0" smtClean="0"/>
              <a:t>Objective:</a:t>
            </a:r>
            <a:endParaRPr lang="en-US" dirty="0"/>
          </a:p>
        </p:txBody>
      </p:sp>
      <p:sp>
        <p:nvSpPr>
          <p:cNvPr id="3" name="Content Placeholder 2"/>
          <p:cNvSpPr>
            <a:spLocks noGrp="1"/>
          </p:cNvSpPr>
          <p:nvPr>
            <p:ph idx="1"/>
          </p:nvPr>
        </p:nvSpPr>
        <p:spPr>
          <a:xfrm>
            <a:off x="914400" y="2286000"/>
            <a:ext cx="7315200" cy="3539527"/>
          </a:xfrm>
        </p:spPr>
        <p:txBody>
          <a:bodyPr>
            <a:normAutofit lnSpcReduction="10000"/>
          </a:bodyPr>
          <a:lstStyle/>
          <a:p>
            <a:r>
              <a:rPr lang="en-US" dirty="0" smtClean="0"/>
              <a:t>Consult with Professor </a:t>
            </a:r>
            <a:r>
              <a:rPr lang="en-US" dirty="0" err="1" smtClean="0"/>
              <a:t>Coobatis</a:t>
            </a:r>
            <a:r>
              <a:rPr lang="en-US" dirty="0" smtClean="0"/>
              <a:t> regarding </a:t>
            </a:r>
            <a:r>
              <a:rPr lang="en-US" dirty="0" err="1" smtClean="0"/>
              <a:t>pedalboard</a:t>
            </a:r>
            <a:r>
              <a:rPr lang="en-US" dirty="0" smtClean="0"/>
              <a:t> design</a:t>
            </a:r>
          </a:p>
          <a:p>
            <a:endParaRPr lang="en-US" dirty="0" smtClean="0"/>
          </a:p>
          <a:p>
            <a:r>
              <a:rPr lang="en-US" dirty="0" smtClean="0"/>
              <a:t>Create 3D models of </a:t>
            </a:r>
            <a:r>
              <a:rPr lang="en-US" dirty="0" err="1" smtClean="0"/>
              <a:t>pedalboard</a:t>
            </a:r>
            <a:endParaRPr lang="en-US" dirty="0" smtClean="0"/>
          </a:p>
          <a:p>
            <a:endParaRPr lang="en-US" dirty="0" smtClean="0"/>
          </a:p>
          <a:p>
            <a:r>
              <a:rPr lang="en-US" dirty="0" smtClean="0"/>
              <a:t>Submit Design</a:t>
            </a:r>
          </a:p>
          <a:p>
            <a:endParaRPr lang="en-US" dirty="0" smtClean="0"/>
          </a:p>
          <a:p>
            <a:r>
              <a:rPr lang="en-US" dirty="0" smtClean="0"/>
              <a:t>Receive Feedback</a:t>
            </a:r>
          </a:p>
          <a:p>
            <a:endParaRPr lang="en-US" dirty="0" smtClean="0"/>
          </a:p>
          <a:p>
            <a:r>
              <a:rPr lang="en-US" dirty="0" smtClean="0"/>
              <a:t>Prototype </a:t>
            </a:r>
            <a:r>
              <a:rPr lang="en-US" dirty="0" err="1" smtClean="0"/>
              <a:t>Pedalboard</a:t>
            </a:r>
            <a:endParaRPr lang="en-US" dirty="0" smtClean="0"/>
          </a:p>
          <a:p>
            <a:endParaRPr lang="en-US" dirty="0" smtClean="0"/>
          </a:p>
          <a:p>
            <a:endParaRPr lang="en-US" dirty="0"/>
          </a:p>
        </p:txBody>
      </p:sp>
    </p:spTree>
    <p:extLst>
      <p:ext uri="{BB962C8B-B14F-4D97-AF65-F5344CB8AC3E}">
        <p14:creationId xmlns:p14="http://schemas.microsoft.com/office/powerpoint/2010/main" val="1554573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7315200" cy="1154097"/>
          </a:xfrm>
        </p:spPr>
        <p:txBody>
          <a:bodyPr/>
          <a:lstStyle/>
          <a:p>
            <a:r>
              <a:rPr lang="en-US" dirty="0" smtClean="0"/>
              <a:t>Initial Contact:</a:t>
            </a:r>
            <a:endParaRPr lang="en-US" dirty="0"/>
          </a:p>
        </p:txBody>
      </p:sp>
      <p:sp>
        <p:nvSpPr>
          <p:cNvPr id="3" name="Content Placeholder 2"/>
          <p:cNvSpPr>
            <a:spLocks noGrp="1"/>
          </p:cNvSpPr>
          <p:nvPr>
            <p:ph idx="1"/>
          </p:nvPr>
        </p:nvSpPr>
        <p:spPr>
          <a:xfrm>
            <a:off x="914400" y="1981200"/>
            <a:ext cx="7315200" cy="4495800"/>
          </a:xfrm>
        </p:spPr>
        <p:txBody>
          <a:bodyPr>
            <a:normAutofit fontScale="70000" lnSpcReduction="20000"/>
          </a:bodyPr>
          <a:lstStyle/>
          <a:p>
            <a:pPr marL="45720" indent="0">
              <a:buNone/>
            </a:pPr>
            <a:r>
              <a:rPr lang="en-US" dirty="0" err="1"/>
              <a:t>Pedalboard</a:t>
            </a:r>
            <a:r>
              <a:rPr lang="en-US" dirty="0"/>
              <a:t> </a:t>
            </a:r>
            <a:r>
              <a:rPr lang="en-US" dirty="0" smtClean="0"/>
              <a:t>Idea</a:t>
            </a:r>
            <a:endParaRPr lang="en-US" dirty="0"/>
          </a:p>
          <a:p>
            <a:pPr marL="45720" indent="0">
              <a:buNone/>
            </a:pPr>
            <a:endParaRPr lang="en-US" dirty="0"/>
          </a:p>
          <a:p>
            <a:pPr marL="45720" indent="0">
              <a:buNone/>
            </a:pPr>
            <a:endParaRPr lang="en-US" dirty="0"/>
          </a:p>
          <a:p>
            <a:pPr marL="45720" indent="0">
              <a:buNone/>
            </a:pPr>
            <a:r>
              <a:rPr lang="en-US" dirty="0"/>
              <a:t>Matt Redden &lt;mattredden1@gmail.com&gt;</a:t>
            </a:r>
          </a:p>
          <a:p>
            <a:pPr marL="45720" indent="0">
              <a:buNone/>
            </a:pPr>
            <a:r>
              <a:rPr lang="en-US" dirty="0"/>
              <a:t>Aug 22</a:t>
            </a:r>
          </a:p>
          <a:p>
            <a:pPr marL="45720" indent="0">
              <a:buNone/>
            </a:pPr>
            <a:endParaRPr lang="en-US" dirty="0"/>
          </a:p>
          <a:p>
            <a:pPr marL="45720" indent="0">
              <a:buNone/>
            </a:pPr>
            <a:r>
              <a:rPr lang="en-US" dirty="0" smtClean="0"/>
              <a:t>To: </a:t>
            </a:r>
            <a:r>
              <a:rPr lang="en-US" dirty="0" err="1"/>
              <a:t>christy</a:t>
            </a:r>
            <a:r>
              <a:rPr lang="en-US" dirty="0"/>
              <a:t> </a:t>
            </a:r>
          </a:p>
          <a:p>
            <a:pPr marL="45720" indent="0">
              <a:buNone/>
            </a:pPr>
            <a:r>
              <a:rPr lang="en-US" dirty="0"/>
              <a:t>Hello, my name is Matthew Redden and I am in Professor Clarke's </a:t>
            </a:r>
            <a:r>
              <a:rPr lang="en-US" dirty="0" err="1"/>
              <a:t>Desn</a:t>
            </a:r>
            <a:r>
              <a:rPr lang="en-US" dirty="0"/>
              <a:t> 204 3D Modeling and Prototyping course. My </a:t>
            </a:r>
            <a:r>
              <a:rPr lang="en-US" dirty="0" smtClean="0"/>
              <a:t>partner, Taylor Knight, </a:t>
            </a:r>
            <a:r>
              <a:rPr lang="en-US" dirty="0"/>
              <a:t>and I are the lucky ones that chose your idea for our group project for the semester. I was able to review the email that you sent Professor Clarke and believe we can come up with a really nice prototype for you. I am already juggling around ideas as to what materials and style we may be able to incorporate, but seeing how neither one of us has much of a musical background, we are going to have some questions. I am available to come to campus weekdays after 4:30 and would like the opportunity to sit down with you and discuss a few details about your proposed project. If you could please let me know what kind of availability you will have in the coming weeks, it would be greatly appreciated. Thank you and I look forward to hearing from you.</a:t>
            </a:r>
          </a:p>
          <a:p>
            <a:pPr marL="45720" indent="0">
              <a:buNone/>
            </a:pPr>
            <a:endParaRPr lang="en-US" dirty="0"/>
          </a:p>
          <a:p>
            <a:pPr marL="45720" indent="0">
              <a:buNone/>
            </a:pPr>
            <a:endParaRPr lang="en-US" dirty="0"/>
          </a:p>
          <a:p>
            <a:pPr marL="45720" indent="0">
              <a:buNone/>
            </a:pPr>
            <a:r>
              <a:rPr lang="en-US" dirty="0"/>
              <a:t>-Matt</a:t>
            </a:r>
          </a:p>
        </p:txBody>
      </p:sp>
    </p:spTree>
    <p:extLst>
      <p:ext uri="{BB962C8B-B14F-4D97-AF65-F5344CB8AC3E}">
        <p14:creationId xmlns:p14="http://schemas.microsoft.com/office/powerpoint/2010/main" val="2768052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115133" y="3667125"/>
            <a:ext cx="3454400" cy="2590800"/>
          </a:xfr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4433" y="152400"/>
            <a:ext cx="4495800" cy="337185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71" y="3276600"/>
            <a:ext cx="4397167" cy="337185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158809"/>
            <a:ext cx="3810000" cy="2857500"/>
          </a:xfrm>
          <a:prstGeom prst="rect">
            <a:avLst/>
          </a:prstGeom>
        </p:spPr>
      </p:pic>
    </p:spTree>
    <p:extLst>
      <p:ext uri="{BB962C8B-B14F-4D97-AF65-F5344CB8AC3E}">
        <p14:creationId xmlns:p14="http://schemas.microsoft.com/office/powerpoint/2010/main" val="1770447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14400"/>
            <a:ext cx="7315200" cy="1154097"/>
          </a:xfrm>
        </p:spPr>
        <p:txBody>
          <a:bodyPr/>
          <a:lstStyle/>
          <a:p>
            <a:r>
              <a:rPr lang="en-US" dirty="0" smtClean="0"/>
              <a:t>First Attempt:</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419600" y="4572000"/>
            <a:ext cx="3706970" cy="1878012"/>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1828800"/>
            <a:ext cx="4038600" cy="2030903"/>
          </a:xfrm>
          <a:prstGeom prst="rect">
            <a:avLst/>
          </a:prstGeom>
        </p:spPr>
      </p:pic>
      <p:pic>
        <p:nvPicPr>
          <p:cNvPr id="6" name="Picture 5" descr="orignal render.jpg"/>
          <p:cNvPicPr>
            <a:picLocks noChangeAspect="1"/>
          </p:cNvPicPr>
          <p:nvPr/>
        </p:nvPicPr>
        <p:blipFill>
          <a:blip r:embed="rId4" cstate="print"/>
          <a:stretch>
            <a:fillRect/>
          </a:stretch>
        </p:blipFill>
        <p:spPr>
          <a:xfrm>
            <a:off x="304800" y="2667000"/>
            <a:ext cx="3810000" cy="2857500"/>
          </a:xfrm>
          <a:prstGeom prst="rect">
            <a:avLst/>
          </a:prstGeom>
        </p:spPr>
      </p:pic>
    </p:spTree>
    <p:extLst>
      <p:ext uri="{BB962C8B-B14F-4D97-AF65-F5344CB8AC3E}">
        <p14:creationId xmlns:p14="http://schemas.microsoft.com/office/powerpoint/2010/main" val="2622438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315200" cy="773097"/>
          </a:xfrm>
        </p:spPr>
        <p:txBody>
          <a:bodyPr/>
          <a:lstStyle/>
          <a:p>
            <a:r>
              <a:rPr lang="en-US" dirty="0" smtClean="0"/>
              <a:t>Feedback:</a:t>
            </a:r>
            <a:endParaRPr lang="en-US" dirty="0"/>
          </a:p>
        </p:txBody>
      </p:sp>
      <p:sp>
        <p:nvSpPr>
          <p:cNvPr id="3" name="Content Placeholder 2"/>
          <p:cNvSpPr>
            <a:spLocks noGrp="1"/>
          </p:cNvSpPr>
          <p:nvPr>
            <p:ph idx="1"/>
          </p:nvPr>
        </p:nvSpPr>
        <p:spPr>
          <a:xfrm>
            <a:off x="762000" y="1219200"/>
            <a:ext cx="7315200" cy="5181600"/>
          </a:xfrm>
        </p:spPr>
        <p:txBody>
          <a:bodyPr>
            <a:normAutofit fontScale="77500" lnSpcReduction="20000"/>
          </a:bodyPr>
          <a:lstStyle/>
          <a:p>
            <a:pPr marL="45720" indent="0">
              <a:buNone/>
            </a:pPr>
            <a:r>
              <a:rPr lang="en-US" dirty="0" err="1"/>
              <a:t>Coobatis</a:t>
            </a:r>
            <a:r>
              <a:rPr lang="en-US" dirty="0"/>
              <a:t>, Christy</a:t>
            </a:r>
          </a:p>
          <a:p>
            <a:pPr marL="45720" indent="0">
              <a:buNone/>
            </a:pPr>
            <a:r>
              <a:rPr lang="en-US" dirty="0"/>
              <a:t>Nov 11</a:t>
            </a:r>
          </a:p>
          <a:p>
            <a:endParaRPr lang="en-US" dirty="0"/>
          </a:p>
          <a:p>
            <a:pPr marL="45720" indent="0">
              <a:buNone/>
            </a:pPr>
            <a:r>
              <a:rPr lang="en-US" dirty="0" smtClean="0"/>
              <a:t>To: </a:t>
            </a:r>
            <a:r>
              <a:rPr lang="en-US" dirty="0"/>
              <a:t>me </a:t>
            </a:r>
          </a:p>
          <a:p>
            <a:pPr marL="45720" indent="0">
              <a:buNone/>
            </a:pPr>
            <a:r>
              <a:rPr lang="en-US" dirty="0"/>
              <a:t>Matt,</a:t>
            </a:r>
          </a:p>
          <a:p>
            <a:endParaRPr lang="en-US" dirty="0"/>
          </a:p>
          <a:p>
            <a:pPr marL="45720" indent="0">
              <a:buNone/>
            </a:pPr>
            <a:r>
              <a:rPr lang="en-US" dirty="0"/>
              <a:t>I hope you got my dimensions to correct what you have.</a:t>
            </a:r>
          </a:p>
          <a:p>
            <a:endParaRPr lang="en-US" dirty="0"/>
          </a:p>
          <a:p>
            <a:pPr marL="45720" indent="0">
              <a:buNone/>
            </a:pPr>
            <a:r>
              <a:rPr lang="en-US" dirty="0"/>
              <a:t>My comments are</a:t>
            </a:r>
          </a:p>
          <a:p>
            <a:endParaRPr lang="en-US" dirty="0"/>
          </a:p>
          <a:p>
            <a:pPr marL="45720" indent="0">
              <a:buNone/>
            </a:pPr>
            <a:r>
              <a:rPr lang="en-US" b="1" dirty="0" err="1"/>
              <a:t>Pedalboard</a:t>
            </a:r>
            <a:r>
              <a:rPr lang="en-US" b="1" dirty="0"/>
              <a:t> </a:t>
            </a:r>
            <a:r>
              <a:rPr lang="en-US" b="1" dirty="0" smtClean="0"/>
              <a:t>1:</a:t>
            </a:r>
            <a:endParaRPr lang="en-US" b="1" dirty="0"/>
          </a:p>
          <a:p>
            <a:pPr marL="45720" indent="0">
              <a:buNone/>
            </a:pPr>
            <a:endParaRPr lang="en-US" dirty="0"/>
          </a:p>
          <a:p>
            <a:pPr marL="45720" indent="0">
              <a:buNone/>
            </a:pPr>
            <a:r>
              <a:rPr lang="en-US" dirty="0"/>
              <a:t>Good arc. could use more pass </a:t>
            </a:r>
            <a:r>
              <a:rPr lang="en-US" dirty="0" err="1"/>
              <a:t>throughs</a:t>
            </a:r>
            <a:r>
              <a:rPr lang="en-US" dirty="0"/>
              <a:t>.</a:t>
            </a:r>
          </a:p>
          <a:p>
            <a:pPr marL="45720" indent="0">
              <a:buNone/>
            </a:pPr>
            <a:r>
              <a:rPr lang="en-US" dirty="0"/>
              <a:t>Should be angled forward as in the dimensions sent earlier.</a:t>
            </a:r>
          </a:p>
          <a:p>
            <a:endParaRPr lang="en-US" dirty="0"/>
          </a:p>
          <a:p>
            <a:endParaRPr lang="en-US" b="1" dirty="0"/>
          </a:p>
          <a:p>
            <a:pPr marL="45720" indent="0">
              <a:buNone/>
            </a:pPr>
            <a:r>
              <a:rPr lang="en-US" b="1" dirty="0" err="1"/>
              <a:t>Pedalboard</a:t>
            </a:r>
            <a:r>
              <a:rPr lang="en-US" b="1" dirty="0"/>
              <a:t> </a:t>
            </a:r>
            <a:r>
              <a:rPr lang="en-US" b="1" dirty="0" smtClean="0"/>
              <a:t>2:</a:t>
            </a:r>
            <a:endParaRPr lang="en-US" b="1" dirty="0"/>
          </a:p>
          <a:p>
            <a:pPr marL="45720" indent="0">
              <a:buNone/>
            </a:pPr>
            <a:endParaRPr lang="en-US" dirty="0" smtClean="0"/>
          </a:p>
          <a:p>
            <a:pPr marL="45720" indent="0">
              <a:buNone/>
            </a:pPr>
            <a:r>
              <a:rPr lang="en-US" dirty="0" smtClean="0"/>
              <a:t>needs </a:t>
            </a:r>
            <a:r>
              <a:rPr lang="en-US" dirty="0"/>
              <a:t>more of an arc.</a:t>
            </a:r>
          </a:p>
          <a:p>
            <a:pPr marL="45720" indent="0">
              <a:buNone/>
            </a:pPr>
            <a:r>
              <a:rPr lang="en-US" dirty="0"/>
              <a:t>angle looks </a:t>
            </a:r>
            <a:r>
              <a:rPr lang="en-US" dirty="0" smtClean="0"/>
              <a:t>ok</a:t>
            </a:r>
          </a:p>
          <a:p>
            <a:pPr marL="45720" indent="0">
              <a:buNone/>
            </a:pPr>
            <a:r>
              <a:rPr lang="en-US" dirty="0" smtClean="0"/>
              <a:t>needs </a:t>
            </a:r>
            <a:r>
              <a:rPr lang="en-US" dirty="0"/>
              <a:t>pass </a:t>
            </a:r>
            <a:r>
              <a:rPr lang="en-US" dirty="0" err="1"/>
              <a:t>throughs</a:t>
            </a:r>
            <a:endParaRPr lang="en-US" dirty="0"/>
          </a:p>
          <a:p>
            <a:endParaRPr lang="en-US" dirty="0"/>
          </a:p>
        </p:txBody>
      </p:sp>
    </p:spTree>
    <p:extLst>
      <p:ext uri="{BB962C8B-B14F-4D97-AF65-F5344CB8AC3E}">
        <p14:creationId xmlns:p14="http://schemas.microsoft.com/office/powerpoint/2010/main" val="1488796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315200" cy="1154097"/>
          </a:xfrm>
        </p:spPr>
        <p:txBody>
          <a:bodyPr/>
          <a:lstStyle/>
          <a:p>
            <a:r>
              <a:rPr lang="en-US" dirty="0" smtClean="0"/>
              <a:t>Issues:</a:t>
            </a:r>
            <a:endParaRPr lang="en-US" dirty="0"/>
          </a:p>
        </p:txBody>
      </p:sp>
      <p:sp>
        <p:nvSpPr>
          <p:cNvPr id="3" name="Content Placeholder 2"/>
          <p:cNvSpPr>
            <a:spLocks noGrp="1"/>
          </p:cNvSpPr>
          <p:nvPr>
            <p:ph idx="1"/>
          </p:nvPr>
        </p:nvSpPr>
        <p:spPr>
          <a:xfrm>
            <a:off x="990600" y="2133600"/>
            <a:ext cx="7315200" cy="3539527"/>
          </a:xfrm>
        </p:spPr>
        <p:txBody>
          <a:bodyPr/>
          <a:lstStyle/>
          <a:p>
            <a:r>
              <a:rPr lang="en-US" dirty="0" smtClean="0"/>
              <a:t>Not enough arc toward from end to end</a:t>
            </a:r>
          </a:p>
          <a:p>
            <a:endParaRPr lang="en-US" dirty="0"/>
          </a:p>
          <a:p>
            <a:r>
              <a:rPr lang="en-US" dirty="0" smtClean="0"/>
              <a:t>Need more pass thru</a:t>
            </a:r>
            <a:endParaRPr lang="en-US" dirty="0"/>
          </a:p>
          <a:p>
            <a:endParaRPr lang="en-US" dirty="0" smtClean="0"/>
          </a:p>
          <a:p>
            <a:r>
              <a:rPr lang="en-US" dirty="0" smtClean="0"/>
              <a:t>Not sitting at three point flat</a:t>
            </a:r>
          </a:p>
          <a:p>
            <a:endParaRPr lang="en-US" dirty="0"/>
          </a:p>
          <a:p>
            <a:r>
              <a:rPr lang="en-US" dirty="0" smtClean="0"/>
              <a:t>Not at correct dimensions</a:t>
            </a:r>
          </a:p>
          <a:p>
            <a:endParaRPr lang="en-US" dirty="0" smtClean="0"/>
          </a:p>
          <a:p>
            <a:r>
              <a:rPr lang="en-US" dirty="0" smtClean="0"/>
              <a:t>Not sitting at correct angle from bottom to top</a:t>
            </a:r>
          </a:p>
          <a:p>
            <a:endParaRPr lang="en-US" dirty="0"/>
          </a:p>
          <a:p>
            <a:endParaRPr lang="en-US" dirty="0" smtClean="0"/>
          </a:p>
          <a:p>
            <a:endParaRPr lang="en-US" dirty="0"/>
          </a:p>
        </p:txBody>
      </p:sp>
    </p:spTree>
    <p:extLst>
      <p:ext uri="{BB962C8B-B14F-4D97-AF65-F5344CB8AC3E}">
        <p14:creationId xmlns:p14="http://schemas.microsoft.com/office/powerpoint/2010/main" val="3061652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315200" cy="1154097"/>
          </a:xfrm>
        </p:spPr>
        <p:txBody>
          <a:bodyPr/>
          <a:lstStyle/>
          <a:p>
            <a:r>
              <a:rPr lang="en-US" dirty="0" smtClean="0"/>
              <a:t>Client Dimensioning:</a:t>
            </a:r>
            <a:endParaRPr lang="en-US"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600200"/>
            <a:ext cx="8122807" cy="5105399"/>
          </a:xfrm>
        </p:spPr>
      </p:pic>
    </p:spTree>
    <p:extLst>
      <p:ext uri="{BB962C8B-B14F-4D97-AF65-F5344CB8AC3E}">
        <p14:creationId xmlns:p14="http://schemas.microsoft.com/office/powerpoint/2010/main" val="1194906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315200" cy="1154097"/>
          </a:xfrm>
        </p:spPr>
        <p:txBody>
          <a:bodyPr/>
          <a:lstStyle/>
          <a:p>
            <a:r>
              <a:rPr lang="en-US" dirty="0" smtClean="0"/>
              <a:t>Our Rebuttal:</a:t>
            </a:r>
            <a:endParaRPr lang="en-US" dirty="0"/>
          </a:p>
        </p:txBody>
      </p:sp>
      <p:pic>
        <p:nvPicPr>
          <p:cNvPr id="4" name="Picture 3" descr="Final Prototype.JPG"/>
          <p:cNvPicPr>
            <a:picLocks noChangeAspect="1"/>
          </p:cNvPicPr>
          <p:nvPr/>
        </p:nvPicPr>
        <p:blipFill>
          <a:blip r:embed="rId2" cstate="print"/>
          <a:stretch>
            <a:fillRect/>
          </a:stretch>
        </p:blipFill>
        <p:spPr>
          <a:xfrm>
            <a:off x="381000" y="1828800"/>
            <a:ext cx="8229600" cy="4526280"/>
          </a:xfrm>
          <a:prstGeom prst="rect">
            <a:avLst/>
          </a:prstGeom>
        </p:spPr>
      </p:pic>
    </p:spTree>
    <p:extLst>
      <p:ext uri="{BB962C8B-B14F-4D97-AF65-F5344CB8AC3E}">
        <p14:creationId xmlns:p14="http://schemas.microsoft.com/office/powerpoint/2010/main" val="31126444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137</TotalTime>
  <Words>346</Words>
  <Application>Microsoft Office PowerPoint</Application>
  <PresentationFormat>On-screen Show (4:3)</PresentationFormat>
  <Paragraphs>72</Paragraphs>
  <Slides>12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4" baseType="lpstr">
      <vt:lpstr>Perspective</vt:lpstr>
      <vt:lpstr>Acrobat Document</vt:lpstr>
      <vt:lpstr>Drum Pedalboard</vt:lpstr>
      <vt:lpstr>Objective:</vt:lpstr>
      <vt:lpstr>Initial Contact:</vt:lpstr>
      <vt:lpstr>PowerPoint Presentation</vt:lpstr>
      <vt:lpstr>First Attempt:</vt:lpstr>
      <vt:lpstr>Feedback:</vt:lpstr>
      <vt:lpstr>Issues:</vt:lpstr>
      <vt:lpstr>Client Dimensioning:</vt:lpstr>
      <vt:lpstr>Our Rebuttal:</vt:lpstr>
      <vt:lpstr>PowerPoint Presentation</vt:lpstr>
      <vt:lpstr>Final Prototype:</vt:lpstr>
      <vt:lpstr>What we learned?</vt:lpstr>
    </vt:vector>
  </TitlesOfParts>
  <Company>MiraCosta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Drum Pedalboard</dc:title>
  <dc:creator>4530W18</dc:creator>
  <cp:lastModifiedBy>4530W18</cp:lastModifiedBy>
  <cp:revision>12</cp:revision>
  <dcterms:created xsi:type="dcterms:W3CDTF">2013-11-28T02:46:50Z</dcterms:created>
  <dcterms:modified xsi:type="dcterms:W3CDTF">2013-12-10T00:53:26Z</dcterms:modified>
</cp:coreProperties>
</file>