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3" r:id="rId3"/>
    <p:sldId id="261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Rg st="1" end="5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657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899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E4C3F-F7B9-406C-85EC-930460CCCA38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E846D-2F2D-4F01-BF59-79FE1BCAF5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15825" y="4110335"/>
            <a:ext cx="422635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80857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FDC1FAD-4C68-49DF-96B2-F341A75D0E9F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F0F4DC8-199F-421C-AF03-ED958FA8CF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MUTI-SHAKER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14300"/>
            <a:ext cx="8745415" cy="56897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6096000"/>
            <a:ext cx="41382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MULTI-SHAKER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059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13715">
        <p14:flash/>
      </p:transition>
    </mc:Choice>
    <mc:Fallback xmlns="">
      <p:transition spd="slow" advTm="1371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"/>
            <a:ext cx="7924799" cy="4648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96671"/>
      </p:ext>
    </p:extLst>
  </p:cSld>
  <p:clrMapOvr>
    <a:masterClrMapping/>
  </p:clrMapOvr>
  <p:transition spd="slow" advTm="939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7848600" cy="4724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48803"/>
      </p:ext>
    </p:extLst>
  </p:cSld>
  <p:clrMapOvr>
    <a:masterClrMapping/>
  </p:clrMapOvr>
  <p:transition spd="slow" advTm="82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7924800" cy="4724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1357">
        <p14:reveal/>
      </p:transition>
    </mc:Choice>
    <mc:Fallback xmlns="">
      <p:transition spd="slow" advTm="1135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0"/>
            <a:ext cx="7772400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1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338">
        <p:dissolve/>
      </p:transition>
    </mc:Choice>
    <mc:Fallback xmlns="">
      <p:transition spd="slow" advTm="5338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57</TotalTime>
  <Words>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MUTI-SHAKER</vt:lpstr>
      <vt:lpstr>FONDATION</vt:lpstr>
      <vt:lpstr>EXTENTION</vt:lpstr>
      <vt:lpstr>LID</vt:lpstr>
      <vt:lpstr>CAP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mrrozz</dc:creator>
  <cp:lastModifiedBy>4530W25</cp:lastModifiedBy>
  <cp:revision>4</cp:revision>
  <dcterms:created xsi:type="dcterms:W3CDTF">2013-11-16T20:26:08Z</dcterms:created>
  <dcterms:modified xsi:type="dcterms:W3CDTF">2013-11-19T03:16:10Z</dcterms:modified>
</cp:coreProperties>
</file>