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DD9B1-081F-48CF-815E-E0702CD7CD35}" type="datetimeFigureOut">
              <a:rPr lang="en-US" smtClean="0"/>
              <a:t>11/30/2013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384BB-C2A2-4195-8F2E-3853CFF7F11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DD9B1-081F-48CF-815E-E0702CD7CD35}" type="datetimeFigureOut">
              <a:rPr lang="en-US" smtClean="0"/>
              <a:t>11/30/2013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384BB-C2A2-4195-8F2E-3853CFF7F1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DD9B1-081F-48CF-815E-E0702CD7CD35}" type="datetimeFigureOut">
              <a:rPr lang="en-US" smtClean="0"/>
              <a:t>11/30/2013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384BB-C2A2-4195-8F2E-3853CFF7F1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DD9B1-081F-48CF-815E-E0702CD7CD35}" type="datetimeFigureOut">
              <a:rPr lang="en-US" smtClean="0"/>
              <a:t>11/30/2013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384BB-C2A2-4195-8F2E-3853CFF7F1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DD9B1-081F-48CF-815E-E0702CD7CD35}" type="datetimeFigureOut">
              <a:rPr lang="en-US" smtClean="0"/>
              <a:t>11/30/2013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3E384BB-C2A2-4195-8F2E-3853CFF7F11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DD9B1-081F-48CF-815E-E0702CD7CD35}" type="datetimeFigureOut">
              <a:rPr lang="en-US" smtClean="0"/>
              <a:t>11/30/2013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384BB-C2A2-4195-8F2E-3853CFF7F1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DD9B1-081F-48CF-815E-E0702CD7CD35}" type="datetimeFigureOut">
              <a:rPr lang="en-US" smtClean="0"/>
              <a:t>11/30/2013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384BB-C2A2-4195-8F2E-3853CFF7F1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DD9B1-081F-48CF-815E-E0702CD7CD35}" type="datetimeFigureOut">
              <a:rPr lang="en-US" smtClean="0"/>
              <a:t>11/30/2013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384BB-C2A2-4195-8F2E-3853CFF7F1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DD9B1-081F-48CF-815E-E0702CD7CD35}" type="datetimeFigureOut">
              <a:rPr lang="en-US" smtClean="0"/>
              <a:t>11/30/2013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384BB-C2A2-4195-8F2E-3853CFF7F1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DD9B1-081F-48CF-815E-E0702CD7CD35}" type="datetimeFigureOut">
              <a:rPr lang="en-US" smtClean="0"/>
              <a:t>11/30/2013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384BB-C2A2-4195-8F2E-3853CFF7F1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DD9B1-081F-48CF-815E-E0702CD7CD35}" type="datetimeFigureOut">
              <a:rPr lang="en-US" smtClean="0"/>
              <a:t>11/30/2013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384BB-C2A2-4195-8F2E-3853CFF7F1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6ADD9B1-081F-48CF-815E-E0702CD7CD35}" type="datetimeFigureOut">
              <a:rPr lang="en-US" smtClean="0"/>
              <a:t>11/30/2013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3E384BB-C2A2-4195-8F2E-3853CFF7F11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382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dirty="0"/>
              <a:t>Decorative Clock Partially Manufactured with 3D Printing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3200400"/>
          </a:xfrm>
        </p:spPr>
        <p:txBody>
          <a:bodyPr>
            <a:normAutofit/>
          </a:bodyPr>
          <a:lstStyle/>
          <a:p>
            <a:r>
              <a:rPr lang="en-US" dirty="0" smtClean="0"/>
              <a:t>Final Individual</a:t>
            </a:r>
          </a:p>
          <a:p>
            <a:r>
              <a:rPr lang="en-US" dirty="0" smtClean="0"/>
              <a:t>Project</a:t>
            </a:r>
          </a:p>
          <a:p>
            <a:endParaRPr lang="en-US" dirty="0"/>
          </a:p>
          <a:p>
            <a:r>
              <a:rPr lang="en-US" dirty="0"/>
              <a:t>DESN204 </a:t>
            </a:r>
            <a:r>
              <a:rPr lang="en-US" dirty="0" err="1"/>
              <a:t>MiraCosta</a:t>
            </a:r>
            <a:r>
              <a:rPr lang="en-US" dirty="0"/>
              <a:t> College</a:t>
            </a:r>
          </a:p>
          <a:p>
            <a:r>
              <a:rPr lang="en-US" dirty="0"/>
              <a:t>Fall 2013</a:t>
            </a:r>
          </a:p>
          <a:p>
            <a:r>
              <a:rPr lang="en-US" dirty="0"/>
              <a:t>Stephen Gallant</a:t>
            </a:r>
          </a:p>
        </p:txBody>
      </p:sp>
    </p:spTree>
    <p:extLst>
      <p:ext uri="{BB962C8B-B14F-4D97-AF65-F5344CB8AC3E}">
        <p14:creationId xmlns:p14="http://schemas.microsoft.com/office/powerpoint/2010/main" val="1126800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Clock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val="4146335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Clock Inside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val="4024550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val="1051235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decorative clock is manufactured using, metal, plastic, and electronics.</a:t>
            </a:r>
          </a:p>
          <a:p>
            <a:r>
              <a:rPr lang="en-US" dirty="0" smtClean="0"/>
              <a:t>Metal</a:t>
            </a:r>
          </a:p>
          <a:p>
            <a:pPr lvl="1"/>
            <a:r>
              <a:rPr lang="en-US" dirty="0"/>
              <a:t>Hand crafted sheet metal with weathering techniques. Off the shelf fasteners, machined rods, and bearings</a:t>
            </a:r>
            <a:r>
              <a:rPr lang="en-US" dirty="0" smtClean="0"/>
              <a:t>.</a:t>
            </a:r>
          </a:p>
          <a:p>
            <a:r>
              <a:rPr lang="en-US" dirty="0" smtClean="0"/>
              <a:t>Plastic</a:t>
            </a:r>
          </a:p>
          <a:p>
            <a:pPr lvl="1"/>
            <a:r>
              <a:rPr lang="en-US" dirty="0" smtClean="0"/>
              <a:t>Gears and gear case designed using </a:t>
            </a:r>
            <a:r>
              <a:rPr lang="en-US" dirty="0" err="1" smtClean="0"/>
              <a:t>Solidworks</a:t>
            </a:r>
            <a:r>
              <a:rPr lang="en-US" dirty="0" smtClean="0"/>
              <a:t>, and 3D printed in Dimension printer.</a:t>
            </a:r>
          </a:p>
          <a:p>
            <a:r>
              <a:rPr lang="en-US" dirty="0" smtClean="0"/>
              <a:t>Electronics</a:t>
            </a:r>
          </a:p>
          <a:p>
            <a:pPr lvl="1"/>
            <a:r>
              <a:rPr lang="en-US" dirty="0" smtClean="0"/>
              <a:t>Circuit designed using </a:t>
            </a:r>
            <a:r>
              <a:rPr lang="en-US" dirty="0" err="1" smtClean="0"/>
              <a:t>Altium</a:t>
            </a:r>
            <a:r>
              <a:rPr lang="en-US" dirty="0" smtClean="0"/>
              <a:t>, Atmel microcontroller programmed in C using Atmel Studio. Off the shelf motor driver, and stepper motor..</a:t>
            </a:r>
          </a:p>
          <a:p>
            <a:pPr marL="585216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810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Minute Hand</a:t>
            </a:r>
          </a:p>
          <a:p>
            <a:pPr lvl="1"/>
            <a:r>
              <a:rPr lang="en-US" dirty="0" smtClean="0"/>
              <a:t>With the microcontroller pulsing at 3 1/3 step/s, the motor step/rot of 200, and the gear gains of 10/50, 10/40, and 10/30 we have,</a:t>
            </a:r>
          </a:p>
          <a:p>
            <a:pPr marL="585216" lvl="1" indent="0">
              <a:buNone/>
            </a:pPr>
            <a:r>
              <a:rPr lang="en-US" dirty="0" smtClean="0"/>
              <a:t>	(3 </a:t>
            </a:r>
            <a:r>
              <a:rPr lang="en-US" dirty="0"/>
              <a:t>1/3 </a:t>
            </a:r>
            <a:r>
              <a:rPr lang="en-US" dirty="0" smtClean="0"/>
              <a:t>step/s)(60 s/min)(1/200 	rot/step)(10/50)(10/40)(10/30) = 1/60 rot/min .</a:t>
            </a:r>
          </a:p>
          <a:p>
            <a:pPr marL="585216" lvl="1" indent="0">
              <a:buNone/>
            </a:pPr>
            <a:r>
              <a:rPr lang="en-US" dirty="0"/>
              <a:t>	</a:t>
            </a:r>
            <a:r>
              <a:rPr lang="en-US" dirty="0" smtClean="0"/>
              <a:t>Thus, for one motor rot/min we have </a:t>
            </a:r>
            <a:r>
              <a:rPr lang="en-US" dirty="0"/>
              <a:t>1/60 </a:t>
            </a:r>
            <a:r>
              <a:rPr lang="en-US" dirty="0" smtClean="0"/>
              <a:t>rot/min for the minute hand.</a:t>
            </a:r>
          </a:p>
          <a:p>
            <a:pPr marL="13716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087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Hour </a:t>
            </a:r>
            <a:r>
              <a:rPr lang="en-US" dirty="0"/>
              <a:t>Hand</a:t>
            </a:r>
          </a:p>
          <a:p>
            <a:pPr lvl="1"/>
            <a:r>
              <a:rPr lang="en-US" dirty="0"/>
              <a:t>With the microcontroller pulsing at 3 1/3 step/s, the motor step/rot of 200, and the gear gains of 10/50, 10/40, </a:t>
            </a:r>
            <a:r>
              <a:rPr lang="en-US" dirty="0" smtClean="0"/>
              <a:t>10/30, and 10/120 </a:t>
            </a:r>
            <a:r>
              <a:rPr lang="en-US" dirty="0"/>
              <a:t>we have,</a:t>
            </a:r>
          </a:p>
          <a:p>
            <a:pPr marL="585216" lvl="1" indent="0">
              <a:buNone/>
            </a:pPr>
            <a:r>
              <a:rPr lang="en-US" dirty="0"/>
              <a:t>	(3 1/3 step/s)(60 s/min)(1/200 </a:t>
            </a:r>
            <a:r>
              <a:rPr lang="en-US" dirty="0" smtClean="0"/>
              <a:t>rot/step) (</a:t>
            </a:r>
            <a:r>
              <a:rPr lang="en-US" dirty="0"/>
              <a:t>10/50)(10/40)(10/30</a:t>
            </a:r>
            <a:r>
              <a:rPr lang="en-US" dirty="0" smtClean="0"/>
              <a:t>)</a:t>
            </a:r>
            <a:r>
              <a:rPr lang="en-US" dirty="0"/>
              <a:t> )(</a:t>
            </a:r>
            <a:r>
              <a:rPr lang="en-US" dirty="0" smtClean="0"/>
              <a:t>10/120) </a:t>
            </a:r>
            <a:r>
              <a:rPr lang="en-US" dirty="0"/>
              <a:t>= </a:t>
            </a:r>
            <a:r>
              <a:rPr lang="en-US" dirty="0" smtClean="0"/>
              <a:t>1/720 </a:t>
            </a:r>
            <a:r>
              <a:rPr lang="en-US" dirty="0"/>
              <a:t>rot/min .</a:t>
            </a:r>
          </a:p>
          <a:p>
            <a:pPr marL="585216" lvl="1" indent="0">
              <a:buNone/>
            </a:pPr>
            <a:r>
              <a:rPr lang="en-US" dirty="0"/>
              <a:t>	Thus, for one motor rot/min we have </a:t>
            </a:r>
            <a:r>
              <a:rPr lang="en-US" dirty="0" smtClean="0"/>
              <a:t>1/720 </a:t>
            </a:r>
            <a:r>
              <a:rPr lang="en-US" dirty="0"/>
              <a:t>rot/min for the </a:t>
            </a:r>
            <a:r>
              <a:rPr lang="en-US" dirty="0" smtClean="0"/>
              <a:t>hour </a:t>
            </a:r>
            <a:r>
              <a:rPr lang="en-US" dirty="0"/>
              <a:t>hand</a:t>
            </a:r>
            <a:r>
              <a:rPr lang="en-US" dirty="0" smtClean="0"/>
              <a:t>. Or (1 rot/min)(60 min/</a:t>
            </a:r>
            <a:r>
              <a:rPr lang="en-US" dirty="0" err="1" smtClean="0"/>
              <a:t>hr</a:t>
            </a:r>
            <a:r>
              <a:rPr lang="en-US" dirty="0" smtClean="0"/>
              <a:t>) is 60 motor rotations in an hour giving (1/720 rot/min)(</a:t>
            </a:r>
            <a:r>
              <a:rPr lang="en-US" dirty="0"/>
              <a:t>60 min/</a:t>
            </a:r>
            <a:r>
              <a:rPr lang="en-US" dirty="0" err="1"/>
              <a:t>hr</a:t>
            </a:r>
            <a:r>
              <a:rPr lang="en-US" dirty="0" smtClean="0"/>
              <a:t>) = 1/12 rot/</a:t>
            </a:r>
            <a:r>
              <a:rPr lang="en-US" dirty="0" err="1" smtClean="0"/>
              <a:t>hr</a:t>
            </a:r>
            <a:r>
              <a:rPr lang="en-US" dirty="0" smtClean="0"/>
              <a:t> for the hour hand.</a:t>
            </a:r>
            <a:endParaRPr lang="en-US" dirty="0"/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969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Gear Case and Hands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597" y="1600200"/>
            <a:ext cx="3806805" cy="470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5019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79</TotalTime>
  <Words>170</Words>
  <Application>Microsoft Office PowerPoint</Application>
  <PresentationFormat>On-screen Show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Apex</vt:lpstr>
      <vt:lpstr>Decorative Clock Partially Manufactured with 3D Printing</vt:lpstr>
      <vt:lpstr>The Clock</vt:lpstr>
      <vt:lpstr>The Clock Inside</vt:lpstr>
      <vt:lpstr>PowerPoint Presentation</vt:lpstr>
      <vt:lpstr>Project Summary</vt:lpstr>
      <vt:lpstr>Details</vt:lpstr>
      <vt:lpstr>Details Continued</vt:lpstr>
      <vt:lpstr>Gear Case and Hands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Decorative Clock Partially Manufactured with 3D Printing</dc:title>
  <dc:creator>stephen@displaytech</dc:creator>
  <cp:lastModifiedBy>stephen@displaytech</cp:lastModifiedBy>
  <cp:revision>7</cp:revision>
  <dcterms:created xsi:type="dcterms:W3CDTF">2013-12-01T02:12:07Z</dcterms:created>
  <dcterms:modified xsi:type="dcterms:W3CDTF">2013-12-01T03:31:46Z</dcterms:modified>
</cp:coreProperties>
</file>