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E52B3D4-E4E1-4A92-9863-1D35CB2B4182}" type="datetimeFigureOut">
              <a:rPr lang="en-US" smtClean="0"/>
              <a:t>11/30/2013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D4F428E-BAB8-41C1-AD59-927EC9CAECEE}"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52B3D4-E4E1-4A92-9863-1D35CB2B4182}" type="datetimeFigureOut">
              <a:rPr lang="en-US" smtClean="0"/>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F428E-BAB8-41C1-AD59-927EC9CAEC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52B3D4-E4E1-4A92-9863-1D35CB2B4182}" type="datetimeFigureOut">
              <a:rPr lang="en-US" smtClean="0"/>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F428E-BAB8-41C1-AD59-927EC9CAEC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52B3D4-E4E1-4A92-9863-1D35CB2B4182}" type="datetimeFigureOut">
              <a:rPr lang="en-US" smtClean="0"/>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F428E-BAB8-41C1-AD59-927EC9CAEC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52B3D4-E4E1-4A92-9863-1D35CB2B4182}" type="datetimeFigureOut">
              <a:rPr lang="en-US" smtClean="0"/>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D4F428E-BAB8-41C1-AD59-927EC9CAECE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52B3D4-E4E1-4A92-9863-1D35CB2B4182}" type="datetimeFigureOut">
              <a:rPr lang="en-US" smtClean="0"/>
              <a:t>11/30/2013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F428E-BAB8-41C1-AD59-927EC9CAECE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E52B3D4-E4E1-4A92-9863-1D35CB2B4182}" type="datetimeFigureOut">
              <a:rPr lang="en-US" smtClean="0"/>
              <a:t>11/30/2013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4F428E-BAB8-41C1-AD59-927EC9CAEC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52B3D4-E4E1-4A92-9863-1D35CB2B4182}" type="datetimeFigureOut">
              <a:rPr lang="en-US" smtClean="0"/>
              <a:t>11/30/2013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4F428E-BAB8-41C1-AD59-927EC9CAEC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52B3D4-E4E1-4A92-9863-1D35CB2B4182}" type="datetimeFigureOut">
              <a:rPr lang="en-US" smtClean="0"/>
              <a:t>11/30/2013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4F428E-BAB8-41C1-AD59-927EC9CAEC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52B3D4-E4E1-4A92-9863-1D35CB2B4182}" type="datetimeFigureOut">
              <a:rPr lang="en-US" smtClean="0"/>
              <a:t>11/30/2013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F428E-BAB8-41C1-AD59-927EC9CAECE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52B3D4-E4E1-4A92-9863-1D35CB2B4182}" type="datetimeFigureOut">
              <a:rPr lang="en-US" smtClean="0"/>
              <a:t>11/30/2013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F428E-BAB8-41C1-AD59-927EC9CAECE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E52B3D4-E4E1-4A92-9863-1D35CB2B4182}" type="datetimeFigureOut">
              <a:rPr lang="en-US" smtClean="0"/>
              <a:t>11/30/2013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D4F428E-BAB8-41C1-AD59-927EC9CAECE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0"/>
            <a:ext cx="8229600" cy="1828800"/>
          </a:xfrm>
        </p:spPr>
        <p:txBody>
          <a:bodyPr>
            <a:normAutofit/>
          </a:bodyPr>
          <a:lstStyle/>
          <a:p>
            <a:r>
              <a:rPr lang="en-US" sz="6000" dirty="0" smtClean="0"/>
              <a:t>Final individual</a:t>
            </a:r>
            <a:br>
              <a:rPr lang="en-US" sz="6000" dirty="0" smtClean="0"/>
            </a:br>
            <a:r>
              <a:rPr lang="en-US" sz="6000" dirty="0" smtClean="0"/>
              <a:t>project</a:t>
            </a:r>
            <a:endParaRPr lang="en-US" sz="6000" dirty="0"/>
          </a:p>
        </p:txBody>
      </p:sp>
      <p:sp>
        <p:nvSpPr>
          <p:cNvPr id="3" name="Subtitle 2"/>
          <p:cNvSpPr>
            <a:spLocks noGrp="1"/>
          </p:cNvSpPr>
          <p:nvPr>
            <p:ph type="subTitle" idx="1"/>
          </p:nvPr>
        </p:nvSpPr>
        <p:spPr>
          <a:xfrm>
            <a:off x="1371600" y="2743200"/>
            <a:ext cx="6400800" cy="3297702"/>
          </a:xfrm>
        </p:spPr>
        <p:txBody>
          <a:bodyPr/>
          <a:lstStyle/>
          <a:p>
            <a:r>
              <a:rPr lang="en-US" dirty="0" smtClean="0"/>
              <a:t>DESN204 </a:t>
            </a:r>
            <a:r>
              <a:rPr lang="en-US" dirty="0" err="1" smtClean="0"/>
              <a:t>MiraCosta</a:t>
            </a:r>
            <a:r>
              <a:rPr lang="en-US" dirty="0" smtClean="0"/>
              <a:t> College</a:t>
            </a:r>
          </a:p>
          <a:p>
            <a:r>
              <a:rPr lang="en-US" dirty="0" smtClean="0"/>
              <a:t>Fall 2013</a:t>
            </a:r>
          </a:p>
          <a:p>
            <a:r>
              <a:rPr lang="en-US" dirty="0" smtClean="0"/>
              <a:t>Stephen Gallant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86857" y="4267200"/>
            <a:ext cx="2117096" cy="2343686"/>
          </a:xfrm>
          <a:prstGeom prst="rect">
            <a:avLst/>
          </a:prstGeom>
        </p:spPr>
      </p:pic>
    </p:spTree>
    <p:extLst>
      <p:ext uri="{BB962C8B-B14F-4D97-AF65-F5344CB8AC3E}">
        <p14:creationId xmlns:p14="http://schemas.microsoft.com/office/powerpoint/2010/main" val="70930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Status Updates</a:t>
            </a:r>
          </a:p>
          <a:p>
            <a:pPr lvl="1"/>
            <a:r>
              <a:rPr lang="en-US" dirty="0" smtClean="0"/>
              <a:t>Status update on Oct 23, 2013 with printed plastics demonstrated.</a:t>
            </a:r>
          </a:p>
          <a:p>
            <a:r>
              <a:rPr lang="en-US" dirty="0" smtClean="0"/>
              <a:t>Supplier Relations</a:t>
            </a:r>
          </a:p>
          <a:p>
            <a:pPr lvl="1"/>
            <a:r>
              <a:rPr lang="en-US" dirty="0" smtClean="0"/>
              <a:t>Cordial and productive </a:t>
            </a:r>
            <a:r>
              <a:rPr lang="en-US" dirty="0"/>
              <a:t>supplier relationship with </a:t>
            </a:r>
            <a:r>
              <a:rPr lang="en-US" dirty="0" smtClean="0"/>
              <a:t>Chris Boehm of Boehm 3D Printing.</a:t>
            </a:r>
          </a:p>
          <a:p>
            <a:r>
              <a:rPr lang="en-US" dirty="0" smtClean="0"/>
              <a:t>Image</a:t>
            </a:r>
          </a:p>
          <a:p>
            <a:pPr lvl="1"/>
            <a:r>
              <a:rPr lang="en-US" dirty="0" smtClean="0"/>
              <a:t>Screen captures and photographs included in Update Presentation and Final Presentation on </a:t>
            </a:r>
            <a:r>
              <a:rPr lang="en-US" dirty="0"/>
              <a:t>Oct 23, 2013 </a:t>
            </a:r>
            <a:r>
              <a:rPr lang="en-US" dirty="0" smtClean="0"/>
              <a:t>and Dec 2, </a:t>
            </a:r>
            <a:r>
              <a:rPr lang="en-US" dirty="0"/>
              <a:t>2013 </a:t>
            </a:r>
            <a:r>
              <a:rPr lang="en-US" dirty="0" smtClean="0"/>
              <a:t>respectively.</a:t>
            </a:r>
          </a:p>
          <a:p>
            <a:r>
              <a:rPr lang="en-US" dirty="0" smtClean="0"/>
              <a:t>Web Page</a:t>
            </a:r>
          </a:p>
          <a:p>
            <a:pPr lvl="1"/>
            <a:r>
              <a:rPr lang="en-US" dirty="0" smtClean="0"/>
              <a:t>Web page created including </a:t>
            </a:r>
            <a:r>
              <a:rPr lang="en-US" dirty="0"/>
              <a:t>Update </a:t>
            </a:r>
            <a:r>
              <a:rPr lang="en-US" dirty="0" smtClean="0"/>
              <a:t>Presentation, Final Presentation Power Point, and images. Web page structure consists of main directory including the HTML file and web page resource directory, where the resource directory contains the Power Point, images, and presentation files.</a:t>
            </a:r>
          </a:p>
        </p:txBody>
      </p:sp>
    </p:spTree>
    <p:extLst>
      <p:ext uri="{BB962C8B-B14F-4D97-AF65-F5344CB8AC3E}">
        <p14:creationId xmlns:p14="http://schemas.microsoft.com/office/powerpoint/2010/main" val="3648002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Requirements</a:t>
            </a:r>
            <a:br>
              <a:rPr lang="en-US" dirty="0" smtClean="0"/>
            </a:br>
            <a:r>
              <a:rPr lang="en-US" dirty="0" smtClean="0"/>
              <a:t>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a:t>Power </a:t>
            </a:r>
            <a:r>
              <a:rPr lang="en-US" dirty="0" smtClean="0"/>
              <a:t>Point</a:t>
            </a:r>
          </a:p>
          <a:p>
            <a:pPr lvl="1"/>
            <a:r>
              <a:rPr lang="en-US" dirty="0" smtClean="0"/>
              <a:t>Final Presentation Power Point summarizing the Update Presentation on Dec 2, 2013.</a:t>
            </a:r>
            <a:endParaRPr lang="en-US" dirty="0"/>
          </a:p>
          <a:p>
            <a:r>
              <a:rPr lang="en-US" dirty="0"/>
              <a:t>File </a:t>
            </a:r>
            <a:r>
              <a:rPr lang="en-US" dirty="0" smtClean="0"/>
              <a:t>Organization</a:t>
            </a:r>
          </a:p>
          <a:p>
            <a:pPr lvl="1"/>
            <a:r>
              <a:rPr lang="en-US" dirty="0" smtClean="0"/>
              <a:t>The file organization consists of two parts. The design files, part one, consists of files submitted manually via a binder and, </a:t>
            </a:r>
            <a:r>
              <a:rPr lang="en-US" smtClean="0"/>
              <a:t>part two, </a:t>
            </a:r>
            <a:r>
              <a:rPr lang="en-US" dirty="0" smtClean="0"/>
              <a:t>the presentation files structured as noted in the previous slide.</a:t>
            </a:r>
            <a:endParaRPr lang="en-US" dirty="0"/>
          </a:p>
          <a:p>
            <a:r>
              <a:rPr lang="en-US" dirty="0" smtClean="0"/>
              <a:t>Presentation</a:t>
            </a:r>
          </a:p>
          <a:p>
            <a:pPr lvl="1"/>
            <a:r>
              <a:rPr lang="en-US" dirty="0" smtClean="0"/>
              <a:t>MS Word Document with detailed project description included in the file organization.</a:t>
            </a:r>
            <a:endParaRPr lang="en-US" dirty="0"/>
          </a:p>
          <a:p>
            <a:r>
              <a:rPr lang="en-US" dirty="0"/>
              <a:t>On-time </a:t>
            </a:r>
            <a:r>
              <a:rPr lang="en-US" dirty="0" smtClean="0"/>
              <a:t>Submission</a:t>
            </a:r>
          </a:p>
          <a:p>
            <a:pPr lvl="1"/>
            <a:r>
              <a:rPr lang="en-US" dirty="0" smtClean="0"/>
              <a:t>Submitted on Dec 2, 2013 one week early.</a:t>
            </a:r>
            <a:endParaRPr lang="en-US" dirty="0"/>
          </a:p>
          <a:p>
            <a:endParaRPr lang="en-US" dirty="0"/>
          </a:p>
        </p:txBody>
      </p:sp>
    </p:spTree>
    <p:extLst>
      <p:ext uri="{BB962C8B-B14F-4D97-AF65-F5344CB8AC3E}">
        <p14:creationId xmlns:p14="http://schemas.microsoft.com/office/powerpoint/2010/main" val="22466464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63</TotalTime>
  <Words>196</Words>
  <Application>Microsoft Office PowerPoint</Application>
  <PresentationFormat>On-screen Show (4:3)</PresentationFormat>
  <Paragraphs>22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Apex</vt:lpstr>
      <vt:lpstr>Final individual project</vt:lpstr>
      <vt:lpstr>Requirements</vt:lpstr>
      <vt:lpstr>Requirements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individual project</dc:title>
  <dc:creator>stephen@displaytech</dc:creator>
  <cp:lastModifiedBy>stephen@displaytech</cp:lastModifiedBy>
  <cp:revision>7</cp:revision>
  <dcterms:created xsi:type="dcterms:W3CDTF">2013-12-01T01:09:39Z</dcterms:created>
  <dcterms:modified xsi:type="dcterms:W3CDTF">2013-12-01T02:16:48Z</dcterms:modified>
</cp:coreProperties>
</file>