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November 27,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November 27,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Prusa</a:t>
            </a:r>
            <a:r>
              <a:rPr lang="en-US" dirty="0" smtClean="0"/>
              <a:t> I2 mega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Taylor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8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BAR 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and works</a:t>
            </a:r>
            <a:endParaRPr lang="en-US" dirty="0"/>
          </a:p>
        </p:txBody>
      </p:sp>
      <p:pic>
        <p:nvPicPr>
          <p:cNvPr id="4" name="Picture 3" descr="IMG_69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77" y="1918898"/>
            <a:ext cx="5674071" cy="37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Z-rod clamp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a better way clamp the Z smooth rod</a:t>
            </a:r>
          </a:p>
          <a:p>
            <a:endParaRPr lang="en-US" dirty="0" smtClean="0"/>
          </a:p>
        </p:txBody>
      </p:sp>
      <p:pic>
        <p:nvPicPr>
          <p:cNvPr id="4" name="Picture 3" descr="IMG_69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27" y="2245365"/>
            <a:ext cx="5405033" cy="36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1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still needed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Switch </a:t>
            </a:r>
            <a:endParaRPr lang="en-US" dirty="0"/>
          </a:p>
          <a:p>
            <a:r>
              <a:rPr lang="en-US" dirty="0" smtClean="0"/>
              <a:t>Change some of the menus on the LCD</a:t>
            </a:r>
          </a:p>
          <a:p>
            <a:r>
              <a:rPr lang="en-US" dirty="0" smtClean="0"/>
              <a:t>Second Extruder for support material</a:t>
            </a:r>
          </a:p>
          <a:p>
            <a:r>
              <a:rPr lang="en-US" dirty="0" smtClean="0"/>
              <a:t>Set up web server so it can </a:t>
            </a:r>
            <a:r>
              <a:rPr lang="en-US" dirty="0" smtClean="0"/>
              <a:t>be controlled from internet</a:t>
            </a:r>
          </a:p>
        </p:txBody>
      </p:sp>
    </p:spTree>
    <p:extLst>
      <p:ext uri="{BB962C8B-B14F-4D97-AF65-F5344CB8AC3E}">
        <p14:creationId xmlns:p14="http://schemas.microsoft.com/office/powerpoint/2010/main" val="30558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Printed and assembled in the </a:t>
            </a:r>
            <a:br>
              <a:rPr lang="en-US" dirty="0" smtClean="0"/>
            </a:br>
            <a:r>
              <a:rPr lang="en-US" dirty="0" smtClean="0"/>
              <a:t>Taylor knight 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69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5" y="1274003"/>
            <a:ext cx="7200670" cy="48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drive extruder </a:t>
            </a:r>
          </a:p>
          <a:p>
            <a:r>
              <a:rPr lang="en-US" dirty="0" smtClean="0"/>
              <a:t>Larger build area </a:t>
            </a:r>
          </a:p>
          <a:p>
            <a:r>
              <a:rPr lang="en-US" dirty="0" smtClean="0"/>
              <a:t>Space for second extruder </a:t>
            </a:r>
            <a:endParaRPr lang="en-US" dirty="0"/>
          </a:p>
          <a:p>
            <a:r>
              <a:rPr lang="en-US" dirty="0" smtClean="0"/>
              <a:t>Faster print speeds </a:t>
            </a:r>
          </a:p>
        </p:txBody>
      </p:sp>
    </p:spTree>
    <p:extLst>
      <p:ext uri="{BB962C8B-B14F-4D97-AF65-F5344CB8AC3E}">
        <p14:creationId xmlns:p14="http://schemas.microsoft.com/office/powerpoint/2010/main" val="40675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25" y="1600201"/>
            <a:ext cx="7772400" cy="3733800"/>
          </a:xfrm>
        </p:spPr>
        <p:txBody>
          <a:bodyPr/>
          <a:lstStyle/>
          <a:p>
            <a:r>
              <a:rPr lang="en-US" dirty="0" smtClean="0"/>
              <a:t>5in wider</a:t>
            </a:r>
          </a:p>
          <a:p>
            <a:r>
              <a:rPr lang="en-US" dirty="0" smtClean="0"/>
              <a:t>Bowden style extruder</a:t>
            </a:r>
          </a:p>
          <a:p>
            <a:r>
              <a:rPr lang="en-US" dirty="0" smtClean="0"/>
              <a:t>Remote fan </a:t>
            </a:r>
          </a:p>
          <a:p>
            <a:r>
              <a:rPr lang="en-US" dirty="0" smtClean="0"/>
              <a:t>ACME rod </a:t>
            </a:r>
          </a:p>
          <a:p>
            <a:r>
              <a:rPr lang="en-US" dirty="0" smtClean="0"/>
              <a:t>LCD display</a:t>
            </a:r>
          </a:p>
          <a:p>
            <a:r>
              <a:rPr lang="en-US" dirty="0" smtClean="0"/>
              <a:t>GT2 Belts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IMG_69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55" y="1164389"/>
            <a:ext cx="5810145" cy="38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Acme threaded Rod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543885" cy="3733800"/>
          </a:xfrm>
        </p:spPr>
        <p:txBody>
          <a:bodyPr/>
          <a:lstStyle/>
          <a:p>
            <a:r>
              <a:rPr lang="en-US" dirty="0" smtClean="0"/>
              <a:t>ACME threaded rod used for lead screw</a:t>
            </a:r>
          </a:p>
          <a:p>
            <a:r>
              <a:rPr lang="en-US" dirty="0" smtClean="0"/>
              <a:t>More precise than standard threaded rod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IMG_69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9085" y="1974167"/>
            <a:ext cx="5088333" cy="33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2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 Brackets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the power supply </a:t>
            </a:r>
          </a:p>
          <a:p>
            <a:pPr marL="68580" indent="0">
              <a:buNone/>
            </a:pPr>
            <a:r>
              <a:rPr lang="en-US" dirty="0" smtClean="0"/>
              <a:t>under the heat bed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IMG_69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97" y="2199708"/>
            <a:ext cx="5351139" cy="35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Bowden style Extruder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moving mass</a:t>
            </a:r>
          </a:p>
          <a:p>
            <a:r>
              <a:rPr lang="en-US" dirty="0" smtClean="0"/>
              <a:t>Looks cool </a:t>
            </a:r>
          </a:p>
          <a:p>
            <a:r>
              <a:rPr lang="en-US" dirty="0" smtClean="0"/>
              <a:t>Faster prints </a:t>
            </a:r>
          </a:p>
          <a:p>
            <a:r>
              <a:rPr lang="en-US" dirty="0" smtClean="0"/>
              <a:t>Direct drive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IMG_69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48" y="2086602"/>
            <a:ext cx="5347390" cy="35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fan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in cold air</a:t>
            </a:r>
          </a:p>
          <a:p>
            <a:r>
              <a:rPr lang="en-US" dirty="0" smtClean="0"/>
              <a:t>Still testing…..</a:t>
            </a:r>
            <a:endParaRPr lang="en-US" dirty="0"/>
          </a:p>
        </p:txBody>
      </p:sp>
      <p:pic>
        <p:nvPicPr>
          <p:cNvPr id="4" name="Picture 3" descr="IMG_69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30" y="1600201"/>
            <a:ext cx="56007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0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Lcd</a:t>
            </a:r>
            <a:r>
              <a:rPr lang="en-US" dirty="0" smtClean="0"/>
              <a:t> Display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07" y="1600201"/>
            <a:ext cx="7772400" cy="3733800"/>
          </a:xfrm>
        </p:spPr>
        <p:txBody>
          <a:bodyPr/>
          <a:lstStyle/>
          <a:p>
            <a:r>
              <a:rPr lang="en-US" dirty="0" smtClean="0"/>
              <a:t>Print without computer </a:t>
            </a:r>
          </a:p>
          <a:p>
            <a:r>
              <a:rPr lang="en-US" dirty="0" smtClean="0"/>
              <a:t>Shows what is going on </a:t>
            </a:r>
          </a:p>
          <a:p>
            <a:endParaRPr lang="en-US" dirty="0"/>
          </a:p>
        </p:txBody>
      </p:sp>
      <p:pic>
        <p:nvPicPr>
          <p:cNvPr id="6" name="Picture 5" descr="IMG_69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35" y="2175617"/>
            <a:ext cx="5390579" cy="35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Effect End stop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 effect end stop for z axis </a:t>
            </a:r>
          </a:p>
          <a:p>
            <a:r>
              <a:rPr lang="en-US" dirty="0" smtClean="0"/>
              <a:t>Simple precise z height adjustment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IMG_69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2256" y="2095603"/>
            <a:ext cx="4699133" cy="31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83</TotalTime>
  <Words>168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 Pop</vt:lpstr>
      <vt:lpstr>The Prusa I2 mega </vt:lpstr>
      <vt:lpstr>Project goals </vt:lpstr>
      <vt:lpstr>Specs </vt:lpstr>
      <vt:lpstr>Acme threaded Rod </vt:lpstr>
      <vt:lpstr>Power supply Brackets </vt:lpstr>
      <vt:lpstr>Bowden style Extruder </vt:lpstr>
      <vt:lpstr>Remote fan </vt:lpstr>
      <vt:lpstr>Lcd Display </vt:lpstr>
      <vt:lpstr>Hall Effect End stop </vt:lpstr>
      <vt:lpstr>LED BAR MOUNT</vt:lpstr>
      <vt:lpstr>Better Z-rod clamp </vt:lpstr>
      <vt:lpstr>what is still needed </vt:lpstr>
      <vt:lpstr>Printed and assembled in the  Taylor knight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Prusa I2 super </dc:title>
  <dc:creator>Taylor Knight</dc:creator>
  <cp:lastModifiedBy>Taylor Knight</cp:lastModifiedBy>
  <cp:revision>7</cp:revision>
  <dcterms:created xsi:type="dcterms:W3CDTF">2013-11-27T22:27:09Z</dcterms:created>
  <dcterms:modified xsi:type="dcterms:W3CDTF">2013-11-27T23:54:53Z</dcterms:modified>
</cp:coreProperties>
</file>