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7" r:id="rId4"/>
    <p:sldId id="264" r:id="rId5"/>
    <p:sldId id="258" r:id="rId6"/>
    <p:sldId id="263" r:id="rId7"/>
    <p:sldId id="262" r:id="rId8"/>
    <p:sldId id="261" r:id="rId9"/>
    <p:sldId id="260" r:id="rId10"/>
    <p:sldId id="259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B4F758-B417-43F3-A1F4-0309D111E8F4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689BFC-81C7-4DC4-9009-1BA816743F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F758-B417-43F3-A1F4-0309D111E8F4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9BFC-81C7-4DC4-9009-1BA816743FBE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F758-B417-43F3-A1F4-0309D111E8F4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9BFC-81C7-4DC4-9009-1BA816743FBE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F758-B417-43F3-A1F4-0309D111E8F4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9BFC-81C7-4DC4-9009-1BA816743FB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F758-B417-43F3-A1F4-0309D111E8F4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9BFC-81C7-4DC4-9009-1BA816743FB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F758-B417-43F3-A1F4-0309D111E8F4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9BFC-81C7-4DC4-9009-1BA816743F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F758-B417-43F3-A1F4-0309D111E8F4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9BFC-81C7-4DC4-9009-1BA816743FBE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F758-B417-43F3-A1F4-0309D111E8F4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9BFC-81C7-4DC4-9009-1BA816743FB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F758-B417-43F3-A1F4-0309D111E8F4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9BFC-81C7-4DC4-9009-1BA816743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F758-B417-43F3-A1F4-0309D111E8F4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9BFC-81C7-4DC4-9009-1BA816743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F758-B417-43F3-A1F4-0309D111E8F4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9BFC-81C7-4DC4-9009-1BA816743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AB4F758-B417-43F3-A1F4-0309D111E8F4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E689BFC-81C7-4DC4-9009-1BA816743F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Ukulele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733800"/>
            <a:ext cx="6781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 attempt at designing, printing, and assembling a fully functioning soprano ukulele.</a:t>
            </a:r>
          </a:p>
          <a:p>
            <a:endParaRPr lang="en-US" dirty="0"/>
          </a:p>
          <a:p>
            <a:r>
              <a:rPr lang="en-US" dirty="0" smtClean="0"/>
              <a:t>Matt Wiedemeier</a:t>
            </a:r>
          </a:p>
          <a:p>
            <a:r>
              <a:rPr lang="en-US" dirty="0" smtClean="0"/>
              <a:t>DESN 204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4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" t="11945" r="3807" b="2517"/>
          <a:stretch/>
        </p:blipFill>
        <p:spPr>
          <a:xfrm>
            <a:off x="152400" y="2133600"/>
            <a:ext cx="4648200" cy="224872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534" y="4191000"/>
            <a:ext cx="4342342" cy="2442567"/>
          </a:xfrm>
        </p:spPr>
      </p:pic>
    </p:spTree>
    <p:extLst>
      <p:ext uri="{BB962C8B-B14F-4D97-AF65-F5344CB8AC3E}">
        <p14:creationId xmlns:p14="http://schemas.microsoft.com/office/powerpoint/2010/main" val="92098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Brought to you by: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8" t="2731" r="37980" b="11391"/>
          <a:stretch/>
        </p:blipFill>
        <p:spPr>
          <a:xfrm>
            <a:off x="2286000" y="2362200"/>
            <a:ext cx="4365171" cy="4058246"/>
          </a:xfrm>
        </p:spPr>
      </p:pic>
    </p:spTree>
    <p:extLst>
      <p:ext uri="{BB962C8B-B14F-4D97-AF65-F5344CB8AC3E}">
        <p14:creationId xmlns:p14="http://schemas.microsoft.com/office/powerpoint/2010/main" val="2391925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36" y="2514600"/>
            <a:ext cx="6697663" cy="334883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Sharpening my Axe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6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5599"/>
            <a:ext cx="8763000" cy="608427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21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114" y="2291375"/>
            <a:ext cx="2912102" cy="21840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031" y="3103195"/>
            <a:ext cx="2445221" cy="3227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057400"/>
            <a:ext cx="2534397" cy="1685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16" y="2150385"/>
            <a:ext cx="3285825" cy="21832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205705"/>
            <a:ext cx="3048000" cy="2286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Soundboard Bracing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91350" y="4445000"/>
            <a:ext cx="2286000" cy="171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94819"/>
            <a:ext cx="1676400" cy="24998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39" y="2062533"/>
            <a:ext cx="2158661" cy="2641761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65500" y="4116805"/>
            <a:ext cx="2946400" cy="2209800"/>
          </a:xfrm>
        </p:spPr>
      </p:pic>
    </p:spTree>
    <p:extLst>
      <p:ext uri="{BB962C8B-B14F-4D97-AF65-F5344CB8AC3E}">
        <p14:creationId xmlns:p14="http://schemas.microsoft.com/office/powerpoint/2010/main" val="287933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Soundboard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33599"/>
            <a:ext cx="3264073" cy="428992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8" t="16606" r="1225" b="11992"/>
          <a:stretch/>
        </p:blipFill>
        <p:spPr>
          <a:xfrm>
            <a:off x="5257800" y="2057400"/>
            <a:ext cx="2849221" cy="4260133"/>
          </a:xfrm>
        </p:spPr>
      </p:pic>
    </p:spTree>
    <p:extLst>
      <p:ext uri="{BB962C8B-B14F-4D97-AF65-F5344CB8AC3E}">
        <p14:creationId xmlns:p14="http://schemas.microsoft.com/office/powerpoint/2010/main" val="18858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Bracing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438400"/>
            <a:ext cx="2743200" cy="374274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6" t="21729" r="7983" b="14221"/>
          <a:stretch/>
        </p:blipFill>
        <p:spPr>
          <a:xfrm>
            <a:off x="5181600" y="2286000"/>
            <a:ext cx="2710341" cy="3948940"/>
          </a:xfrm>
        </p:spPr>
      </p:pic>
    </p:spTree>
    <p:extLst>
      <p:ext uri="{BB962C8B-B14F-4D97-AF65-F5344CB8AC3E}">
        <p14:creationId xmlns:p14="http://schemas.microsoft.com/office/powerpoint/2010/main" val="227877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5" t="840" r="10757" b="-420"/>
          <a:stretch/>
        </p:blipFill>
        <p:spPr>
          <a:xfrm>
            <a:off x="533400" y="2162728"/>
            <a:ext cx="4343400" cy="351326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4" r="15790" b="-823"/>
          <a:stretch/>
        </p:blipFill>
        <p:spPr>
          <a:xfrm>
            <a:off x="4780256" y="3574256"/>
            <a:ext cx="3950087" cy="3055144"/>
          </a:xfrm>
        </p:spPr>
      </p:pic>
    </p:spTree>
    <p:extLst>
      <p:ext uri="{BB962C8B-B14F-4D97-AF65-F5344CB8AC3E}">
        <p14:creationId xmlns:p14="http://schemas.microsoft.com/office/powerpoint/2010/main" val="2547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5" t="-1614" r="18805" b="-3154"/>
          <a:stretch/>
        </p:blipFill>
        <p:spPr>
          <a:xfrm>
            <a:off x="2209800" y="2133600"/>
            <a:ext cx="2667000" cy="259079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3" t="-2556" r="13414" b="1731"/>
          <a:stretch/>
        </p:blipFill>
        <p:spPr>
          <a:xfrm>
            <a:off x="5029200" y="2590800"/>
            <a:ext cx="3879273" cy="32004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5" t="5049" r="14080"/>
          <a:stretch/>
        </p:blipFill>
        <p:spPr>
          <a:xfrm>
            <a:off x="195943" y="4191000"/>
            <a:ext cx="3352800" cy="22355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6" t="7372" r="16071" b="4342"/>
          <a:stretch/>
        </p:blipFill>
        <p:spPr>
          <a:xfrm>
            <a:off x="1698172" y="3540643"/>
            <a:ext cx="1219200" cy="89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3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09800"/>
            <a:ext cx="7607300" cy="3970022"/>
          </a:xfrm>
        </p:spPr>
      </p:pic>
    </p:spTree>
    <p:extLst>
      <p:ext uri="{BB962C8B-B14F-4D97-AF65-F5344CB8AC3E}">
        <p14:creationId xmlns:p14="http://schemas.microsoft.com/office/powerpoint/2010/main" val="74878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1504</TotalTime>
  <Words>37</Words>
  <Application>Microsoft Office PowerPoint</Application>
  <PresentationFormat>On-screen Show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Hardcover</vt:lpstr>
      <vt:lpstr>Ukulele</vt:lpstr>
      <vt:lpstr>Sharpening my Axe</vt:lpstr>
      <vt:lpstr>Suggestions</vt:lpstr>
      <vt:lpstr>Soundboard Bracing</vt:lpstr>
      <vt:lpstr>Soundboard</vt:lpstr>
      <vt:lpstr>Bracing</vt:lpstr>
      <vt:lpstr>Body</vt:lpstr>
      <vt:lpstr>Neck</vt:lpstr>
      <vt:lpstr>Assembly</vt:lpstr>
      <vt:lpstr>Assembled</vt:lpstr>
      <vt:lpstr>Brought to you by: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MattW</dc:creator>
  <cp:lastModifiedBy>MattW</cp:lastModifiedBy>
  <cp:revision>14</cp:revision>
  <dcterms:created xsi:type="dcterms:W3CDTF">2013-11-29T19:31:06Z</dcterms:created>
  <dcterms:modified xsi:type="dcterms:W3CDTF">2013-12-02T06:08:49Z</dcterms:modified>
</cp:coreProperties>
</file>