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charts/chart2.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 id="2147483876" r:id="rId2"/>
  </p:sldMasterIdLst>
  <p:notesMasterIdLst>
    <p:notesMasterId r:id="rId16"/>
  </p:notesMasterIdLst>
  <p:handoutMasterIdLst>
    <p:handoutMasterId r:id="rId17"/>
  </p:handoutMasterIdLst>
  <p:sldIdLst>
    <p:sldId id="257" r:id="rId3"/>
    <p:sldId id="258" r:id="rId4"/>
    <p:sldId id="294" r:id="rId5"/>
    <p:sldId id="292" r:id="rId6"/>
    <p:sldId id="259" r:id="rId7"/>
    <p:sldId id="287" r:id="rId8"/>
    <p:sldId id="293" r:id="rId9"/>
    <p:sldId id="290" r:id="rId10"/>
    <p:sldId id="296" r:id="rId11"/>
    <p:sldId id="268" r:id="rId12"/>
    <p:sldId id="275" r:id="rId13"/>
    <p:sldId id="291" r:id="rId14"/>
    <p:sldId id="278" r:id="rId15"/>
  </p:sldIdLst>
  <p:sldSz cx="9144000" cy="6858000" type="screen4x3"/>
  <p:notesSz cx="7019925" cy="93059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BDDCE4"/>
    <a:srgbClr val="002545"/>
    <a:srgbClr val="64B034"/>
    <a:srgbClr val="007B99"/>
    <a:srgbClr val="98C42E"/>
    <a:srgbClr val="297331"/>
    <a:srgbClr val="464847"/>
    <a:srgbClr val="F5BC1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6418" autoAdjust="0"/>
  </p:normalViewPr>
  <p:slideViewPr>
    <p:cSldViewPr snapToGrid="0" snapToObjects="1">
      <p:cViewPr varScale="1">
        <p:scale>
          <a:sx n="112" d="100"/>
          <a:sy n="112" d="100"/>
        </p:scale>
        <p:origin x="2184"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file:////Users/jjulius/Dropbox%20(Personal)/Key_online_ed/data/MCC%20vs%20CA%20success%20retention%20thru%2016-1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Users/jjulius/Dropbox%20(Personal)/Key_online_ed/data/MCC%20vs%20CA%20success%20retention%20thru%2016-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solidFill>
                  <a:schemeClr val="tx2"/>
                </a:solidFill>
              </a:defRPr>
            </a:pPr>
            <a:r>
              <a:rPr lang="en-US" sz="2400" dirty="0" smtClean="0">
                <a:solidFill>
                  <a:schemeClr val="tx2"/>
                </a:solidFill>
              </a:rPr>
              <a:t>MiraCosta Course Retention Rates</a:t>
            </a:r>
            <a:endParaRPr lang="en-US" sz="2400" dirty="0">
              <a:solidFill>
                <a:schemeClr val="tx2"/>
              </a:solidFill>
            </a:endParaRPr>
          </a:p>
        </c:rich>
      </c:tx>
      <c:layout/>
      <c:overlay val="0"/>
    </c:title>
    <c:autoTitleDeleted val="0"/>
    <c:plotArea>
      <c:layout>
        <c:manualLayout>
          <c:layoutTarget val="inner"/>
          <c:xMode val="edge"/>
          <c:yMode val="edge"/>
          <c:x val="0.13990151191165"/>
          <c:y val="0.128409198471242"/>
          <c:w val="0.823419428340688"/>
          <c:h val="0.650094475207744"/>
        </c:manualLayout>
      </c:layout>
      <c:lineChart>
        <c:grouping val="standard"/>
        <c:varyColors val="0"/>
        <c:ser>
          <c:idx val="0"/>
          <c:order val="0"/>
          <c:tx>
            <c:strRef>
              <c:f>Sheet!$C$36</c:f>
              <c:strCache>
                <c:ptCount val="1"/>
                <c:pt idx="0">
                  <c:v>MiraCosta non-DE </c:v>
                </c:pt>
              </c:strCache>
            </c:strRef>
          </c:tx>
          <c:spPr>
            <a:ln>
              <a:solidFill>
                <a:schemeClr val="accent2"/>
              </a:solidFill>
            </a:ln>
          </c:spPr>
          <c:marker>
            <c:symbol val="none"/>
          </c:marker>
          <c:cat>
            <c:strRef>
              <c:f>Sheet!$F$34:$P$34</c:f>
              <c:strCache>
                <c:ptCount val="11"/>
                <c:pt idx="0">
                  <c:v>2006/07</c:v>
                </c:pt>
                <c:pt idx="1">
                  <c:v>2007/08</c:v>
                </c:pt>
                <c:pt idx="2">
                  <c:v>2008/09</c:v>
                </c:pt>
                <c:pt idx="3">
                  <c:v>2009/10</c:v>
                </c:pt>
                <c:pt idx="4">
                  <c:v>2010/11</c:v>
                </c:pt>
                <c:pt idx="5">
                  <c:v>2011/12</c:v>
                </c:pt>
                <c:pt idx="6">
                  <c:v>2012/13</c:v>
                </c:pt>
                <c:pt idx="7">
                  <c:v>2013/14</c:v>
                </c:pt>
                <c:pt idx="8">
                  <c:v>2014/15</c:v>
                </c:pt>
                <c:pt idx="9">
                  <c:v>2015/16</c:v>
                </c:pt>
                <c:pt idx="10">
                  <c:v>2016/17</c:v>
                </c:pt>
              </c:strCache>
            </c:strRef>
          </c:cat>
          <c:val>
            <c:numRef>
              <c:f>Sheet!$F$36:$P$36</c:f>
              <c:numCache>
                <c:formatCode>0.0%</c:formatCode>
                <c:ptCount val="11"/>
                <c:pt idx="0">
                  <c:v>0.816359409413492</c:v>
                </c:pt>
                <c:pt idx="1">
                  <c:v>0.824937938583631</c:v>
                </c:pt>
                <c:pt idx="2">
                  <c:v>0.820094461142121</c:v>
                </c:pt>
                <c:pt idx="3">
                  <c:v>0.832689024193808</c:v>
                </c:pt>
                <c:pt idx="4">
                  <c:v>0.831060606060606</c:v>
                </c:pt>
                <c:pt idx="5">
                  <c:v>0.840417026969702</c:v>
                </c:pt>
                <c:pt idx="6">
                  <c:v>0.840018754749317</c:v>
                </c:pt>
                <c:pt idx="7">
                  <c:v>0.841924114308408</c:v>
                </c:pt>
                <c:pt idx="8">
                  <c:v>0.844517319798293</c:v>
                </c:pt>
                <c:pt idx="9">
                  <c:v>0.839435607668942</c:v>
                </c:pt>
                <c:pt idx="10">
                  <c:v>0.852364735726448</c:v>
                </c:pt>
              </c:numCache>
            </c:numRef>
          </c:val>
          <c:smooth val="0"/>
        </c:ser>
        <c:ser>
          <c:idx val="1"/>
          <c:order val="1"/>
          <c:tx>
            <c:strRef>
              <c:f>Sheet!$C$38</c:f>
              <c:strCache>
                <c:ptCount val="1"/>
                <c:pt idx="0">
                  <c:v>MiraCosta DE </c:v>
                </c:pt>
              </c:strCache>
            </c:strRef>
          </c:tx>
          <c:spPr>
            <a:ln>
              <a:solidFill>
                <a:srgbClr val="92D050"/>
              </a:solidFill>
            </a:ln>
          </c:spPr>
          <c:marker>
            <c:symbol val="none"/>
          </c:marker>
          <c:cat>
            <c:strRef>
              <c:f>Sheet!$F$34:$P$34</c:f>
              <c:strCache>
                <c:ptCount val="11"/>
                <c:pt idx="0">
                  <c:v>2006/07</c:v>
                </c:pt>
                <c:pt idx="1">
                  <c:v>2007/08</c:v>
                </c:pt>
                <c:pt idx="2">
                  <c:v>2008/09</c:v>
                </c:pt>
                <c:pt idx="3">
                  <c:v>2009/10</c:v>
                </c:pt>
                <c:pt idx="4">
                  <c:v>2010/11</c:v>
                </c:pt>
                <c:pt idx="5">
                  <c:v>2011/12</c:v>
                </c:pt>
                <c:pt idx="6">
                  <c:v>2012/13</c:v>
                </c:pt>
                <c:pt idx="7">
                  <c:v>2013/14</c:v>
                </c:pt>
                <c:pt idx="8">
                  <c:v>2014/15</c:v>
                </c:pt>
                <c:pt idx="9">
                  <c:v>2015/16</c:v>
                </c:pt>
                <c:pt idx="10">
                  <c:v>2016/17</c:v>
                </c:pt>
              </c:strCache>
            </c:strRef>
          </c:cat>
          <c:val>
            <c:numRef>
              <c:f>Sheet!$F$38:$P$38</c:f>
              <c:numCache>
                <c:formatCode>0.0%</c:formatCode>
                <c:ptCount val="11"/>
                <c:pt idx="0">
                  <c:v>0.75880626223092</c:v>
                </c:pt>
                <c:pt idx="1">
                  <c:v>0.760222775905027</c:v>
                </c:pt>
                <c:pt idx="2">
                  <c:v>0.771425323937258</c:v>
                </c:pt>
                <c:pt idx="3">
                  <c:v>0.780654313325649</c:v>
                </c:pt>
                <c:pt idx="4">
                  <c:v>0.766782059000602</c:v>
                </c:pt>
                <c:pt idx="5">
                  <c:v>0.782218597063621</c:v>
                </c:pt>
                <c:pt idx="6">
                  <c:v>0.778132432094129</c:v>
                </c:pt>
                <c:pt idx="7">
                  <c:v>0.766831741539913</c:v>
                </c:pt>
                <c:pt idx="8">
                  <c:v>0.782916470033034</c:v>
                </c:pt>
                <c:pt idx="9">
                  <c:v>0.795171106455153</c:v>
                </c:pt>
                <c:pt idx="10">
                  <c:v>0.802904370564064</c:v>
                </c:pt>
              </c:numCache>
            </c:numRef>
          </c:val>
          <c:smooth val="0"/>
        </c:ser>
        <c:dLbls>
          <c:showLegendKey val="0"/>
          <c:showVal val="0"/>
          <c:showCatName val="0"/>
          <c:showSerName val="0"/>
          <c:showPercent val="0"/>
          <c:showBubbleSize val="0"/>
        </c:dLbls>
        <c:smooth val="0"/>
        <c:axId val="-1899071792"/>
        <c:axId val="-1899069040"/>
      </c:lineChart>
      <c:catAx>
        <c:axId val="-1899071792"/>
        <c:scaling>
          <c:orientation val="minMax"/>
        </c:scaling>
        <c:delete val="0"/>
        <c:axPos val="b"/>
        <c:numFmt formatCode="General" sourceLinked="0"/>
        <c:majorTickMark val="out"/>
        <c:minorTickMark val="none"/>
        <c:tickLblPos val="nextTo"/>
        <c:spPr>
          <a:ln>
            <a:solidFill>
              <a:schemeClr val="tx2"/>
            </a:solidFill>
          </a:ln>
        </c:spPr>
        <c:txPr>
          <a:bodyPr/>
          <a:lstStyle/>
          <a:p>
            <a:pPr>
              <a:defRPr sz="1400">
                <a:solidFill>
                  <a:schemeClr val="tx2"/>
                </a:solidFill>
                <a:latin typeface="Arial" charset="0"/>
                <a:ea typeface="Arial" charset="0"/>
                <a:cs typeface="Arial" charset="0"/>
              </a:defRPr>
            </a:pPr>
            <a:endParaRPr lang="en-US"/>
          </a:p>
        </c:txPr>
        <c:crossAx val="-1899069040"/>
        <c:crosses val="autoZero"/>
        <c:auto val="1"/>
        <c:lblAlgn val="ctr"/>
        <c:lblOffset val="100"/>
        <c:noMultiLvlLbl val="0"/>
      </c:catAx>
      <c:valAx>
        <c:axId val="-1899069040"/>
        <c:scaling>
          <c:orientation val="minMax"/>
          <c:max val="1.0"/>
          <c:min val="0.0"/>
        </c:scaling>
        <c:delete val="0"/>
        <c:axPos val="l"/>
        <c:majorGridlines>
          <c:spPr>
            <a:ln>
              <a:solidFill>
                <a:schemeClr val="tx2"/>
              </a:solidFill>
            </a:ln>
          </c:spPr>
        </c:majorGridlines>
        <c:numFmt formatCode="0%" sourceLinked="0"/>
        <c:majorTickMark val="out"/>
        <c:minorTickMark val="none"/>
        <c:tickLblPos val="nextTo"/>
        <c:spPr>
          <a:ln>
            <a:solidFill>
              <a:schemeClr val="tx2"/>
            </a:solidFill>
          </a:ln>
        </c:spPr>
        <c:txPr>
          <a:bodyPr/>
          <a:lstStyle/>
          <a:p>
            <a:pPr>
              <a:defRPr sz="1600">
                <a:solidFill>
                  <a:schemeClr val="tx2"/>
                </a:solidFill>
              </a:defRPr>
            </a:pPr>
            <a:endParaRPr lang="en-US"/>
          </a:p>
        </c:txPr>
        <c:crossAx val="-1899071792"/>
        <c:crosses val="autoZero"/>
        <c:crossBetween val="between"/>
        <c:majorUnit val="0.25"/>
      </c:valAx>
      <c:spPr>
        <a:ln>
          <a:solidFill>
            <a:schemeClr val="tx2"/>
          </a:solidFill>
        </a:ln>
      </c:spPr>
    </c:plotArea>
    <c:legend>
      <c:legendPos val="b"/>
      <c:layout/>
      <c:overlay val="0"/>
      <c:spPr>
        <a:ln>
          <a:solidFill>
            <a:schemeClr val="tx2"/>
          </a:solidFill>
        </a:ln>
      </c:spPr>
      <c:txPr>
        <a:bodyPr/>
        <a:lstStyle/>
        <a:p>
          <a:pPr>
            <a:defRPr sz="1600">
              <a:solidFill>
                <a:schemeClr val="tx2"/>
              </a:solidFill>
              <a:latin typeface="Arial" charset="0"/>
              <a:ea typeface="Arial" charset="0"/>
              <a:cs typeface="Arial" charset="0"/>
            </a:defRPr>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solidFill>
                  <a:schemeClr val="tx2"/>
                </a:solidFill>
              </a:defRPr>
            </a:pPr>
            <a:r>
              <a:rPr lang="en-US" sz="2400" dirty="0" smtClean="0">
                <a:solidFill>
                  <a:schemeClr val="tx2"/>
                </a:solidFill>
              </a:rPr>
              <a:t>MiraCosta Course Success Rates</a:t>
            </a:r>
            <a:endParaRPr lang="en-US" sz="2400" dirty="0">
              <a:solidFill>
                <a:schemeClr val="tx2"/>
              </a:solidFill>
            </a:endParaRPr>
          </a:p>
        </c:rich>
      </c:tx>
      <c:layout/>
      <c:overlay val="1"/>
    </c:title>
    <c:autoTitleDeleted val="0"/>
    <c:plotArea>
      <c:layout>
        <c:manualLayout>
          <c:layoutTarget val="inner"/>
          <c:xMode val="edge"/>
          <c:yMode val="edge"/>
          <c:x val="0.0624368791250491"/>
          <c:y val="0.0932332733770597"/>
          <c:w val="0.902808418729121"/>
          <c:h val="0.707784896453161"/>
        </c:manualLayout>
      </c:layout>
      <c:lineChart>
        <c:grouping val="standard"/>
        <c:varyColors val="0"/>
        <c:ser>
          <c:idx val="0"/>
          <c:order val="0"/>
          <c:tx>
            <c:strRef>
              <c:f>Sheet!$C$53</c:f>
              <c:strCache>
                <c:ptCount val="1"/>
                <c:pt idx="0">
                  <c:v>MiraCosta non-DE </c:v>
                </c:pt>
              </c:strCache>
            </c:strRef>
          </c:tx>
          <c:spPr>
            <a:ln>
              <a:solidFill>
                <a:schemeClr val="accent2"/>
              </a:solidFill>
            </a:ln>
          </c:spPr>
          <c:marker>
            <c:symbol val="none"/>
          </c:marker>
          <c:cat>
            <c:strRef>
              <c:f>Sheet!$F$51:$P$51</c:f>
              <c:strCache>
                <c:ptCount val="11"/>
                <c:pt idx="0">
                  <c:v>2006/07</c:v>
                </c:pt>
                <c:pt idx="1">
                  <c:v>2007/08</c:v>
                </c:pt>
                <c:pt idx="2">
                  <c:v>2008/09</c:v>
                </c:pt>
                <c:pt idx="3">
                  <c:v>2009/10</c:v>
                </c:pt>
                <c:pt idx="4">
                  <c:v>2010/11</c:v>
                </c:pt>
                <c:pt idx="5">
                  <c:v>2011/12</c:v>
                </c:pt>
                <c:pt idx="6">
                  <c:v>2012/13</c:v>
                </c:pt>
                <c:pt idx="7">
                  <c:v>2013/14</c:v>
                </c:pt>
                <c:pt idx="8">
                  <c:v>2014/15</c:v>
                </c:pt>
                <c:pt idx="9">
                  <c:v>2015/16</c:v>
                </c:pt>
                <c:pt idx="10">
                  <c:v>2016/17</c:v>
                </c:pt>
              </c:strCache>
            </c:strRef>
          </c:cat>
          <c:val>
            <c:numRef>
              <c:f>Sheet!$F$53:$P$53</c:f>
              <c:numCache>
                <c:formatCode>0.0%</c:formatCode>
                <c:ptCount val="11"/>
                <c:pt idx="0">
                  <c:v>0.658149114935965</c:v>
                </c:pt>
                <c:pt idx="1">
                  <c:v>0.672120252545984</c:v>
                </c:pt>
                <c:pt idx="2">
                  <c:v>0.686346071275225</c:v>
                </c:pt>
                <c:pt idx="3">
                  <c:v>0.699510325053961</c:v>
                </c:pt>
                <c:pt idx="4">
                  <c:v>0.698484848484848</c:v>
                </c:pt>
                <c:pt idx="5">
                  <c:v>0.712665807377918</c:v>
                </c:pt>
                <c:pt idx="6">
                  <c:v>0.707474414318281</c:v>
                </c:pt>
                <c:pt idx="7">
                  <c:v>0.715635497162146</c:v>
                </c:pt>
                <c:pt idx="8">
                  <c:v>0.719406084176527</c:v>
                </c:pt>
                <c:pt idx="9">
                  <c:v>0.717803834471045</c:v>
                </c:pt>
                <c:pt idx="10">
                  <c:v>0.740991069256698</c:v>
                </c:pt>
              </c:numCache>
            </c:numRef>
          </c:val>
          <c:smooth val="0"/>
        </c:ser>
        <c:ser>
          <c:idx val="1"/>
          <c:order val="1"/>
          <c:tx>
            <c:strRef>
              <c:f>Sheet!$C$55</c:f>
              <c:strCache>
                <c:ptCount val="1"/>
                <c:pt idx="0">
                  <c:v>MiraCosta DE </c:v>
                </c:pt>
              </c:strCache>
            </c:strRef>
          </c:tx>
          <c:spPr>
            <a:ln>
              <a:solidFill>
                <a:srgbClr val="92D050"/>
              </a:solidFill>
            </a:ln>
          </c:spPr>
          <c:marker>
            <c:symbol val="none"/>
          </c:marker>
          <c:cat>
            <c:strRef>
              <c:f>Sheet!$F$51:$P$51</c:f>
              <c:strCache>
                <c:ptCount val="11"/>
                <c:pt idx="0">
                  <c:v>2006/07</c:v>
                </c:pt>
                <c:pt idx="1">
                  <c:v>2007/08</c:v>
                </c:pt>
                <c:pt idx="2">
                  <c:v>2008/09</c:v>
                </c:pt>
                <c:pt idx="3">
                  <c:v>2009/10</c:v>
                </c:pt>
                <c:pt idx="4">
                  <c:v>2010/11</c:v>
                </c:pt>
                <c:pt idx="5">
                  <c:v>2011/12</c:v>
                </c:pt>
                <c:pt idx="6">
                  <c:v>2012/13</c:v>
                </c:pt>
                <c:pt idx="7">
                  <c:v>2013/14</c:v>
                </c:pt>
                <c:pt idx="8">
                  <c:v>2014/15</c:v>
                </c:pt>
                <c:pt idx="9">
                  <c:v>2015/16</c:v>
                </c:pt>
                <c:pt idx="10">
                  <c:v>2016/17</c:v>
                </c:pt>
              </c:strCache>
            </c:strRef>
          </c:cat>
          <c:val>
            <c:numRef>
              <c:f>Sheet!$F$55:$P$55</c:f>
              <c:numCache>
                <c:formatCode>0.0%</c:formatCode>
                <c:ptCount val="11"/>
                <c:pt idx="0">
                  <c:v>0.602413568166993</c:v>
                </c:pt>
                <c:pt idx="1">
                  <c:v>0.608823098343837</c:v>
                </c:pt>
                <c:pt idx="2">
                  <c:v>0.629006592407365</c:v>
                </c:pt>
                <c:pt idx="3">
                  <c:v>0.633300824541183</c:v>
                </c:pt>
                <c:pt idx="4">
                  <c:v>0.617248645394341</c:v>
                </c:pt>
                <c:pt idx="5">
                  <c:v>0.632884719956498</c:v>
                </c:pt>
                <c:pt idx="6">
                  <c:v>0.638878457879584</c:v>
                </c:pt>
                <c:pt idx="7">
                  <c:v>0.634830798254923</c:v>
                </c:pt>
                <c:pt idx="8">
                  <c:v>0.641602433013476</c:v>
                </c:pt>
                <c:pt idx="9">
                  <c:v>0.658435598124314</c:v>
                </c:pt>
                <c:pt idx="10">
                  <c:v>0.663335823683227</c:v>
                </c:pt>
              </c:numCache>
            </c:numRef>
          </c:val>
          <c:smooth val="0"/>
        </c:ser>
        <c:dLbls>
          <c:showLegendKey val="0"/>
          <c:showVal val="0"/>
          <c:showCatName val="0"/>
          <c:showSerName val="0"/>
          <c:showPercent val="0"/>
          <c:showBubbleSize val="0"/>
        </c:dLbls>
        <c:smooth val="0"/>
        <c:axId val="-1913881376"/>
        <c:axId val="-1913268016"/>
      </c:lineChart>
      <c:catAx>
        <c:axId val="-1913881376"/>
        <c:scaling>
          <c:orientation val="minMax"/>
        </c:scaling>
        <c:delete val="0"/>
        <c:axPos val="b"/>
        <c:numFmt formatCode="General" sourceLinked="0"/>
        <c:majorTickMark val="out"/>
        <c:minorTickMark val="none"/>
        <c:tickLblPos val="nextTo"/>
        <c:spPr>
          <a:ln>
            <a:solidFill>
              <a:schemeClr val="tx2"/>
            </a:solidFill>
          </a:ln>
        </c:spPr>
        <c:txPr>
          <a:bodyPr rot="-2820000"/>
          <a:lstStyle/>
          <a:p>
            <a:pPr>
              <a:defRPr sz="1400">
                <a:solidFill>
                  <a:schemeClr val="tx2"/>
                </a:solidFill>
                <a:latin typeface="Arial" charset="0"/>
                <a:ea typeface="Arial" charset="0"/>
                <a:cs typeface="Arial" charset="0"/>
              </a:defRPr>
            </a:pPr>
            <a:endParaRPr lang="en-US"/>
          </a:p>
        </c:txPr>
        <c:crossAx val="-1913268016"/>
        <c:crosses val="autoZero"/>
        <c:auto val="1"/>
        <c:lblAlgn val="ctr"/>
        <c:lblOffset val="100"/>
        <c:noMultiLvlLbl val="0"/>
      </c:catAx>
      <c:valAx>
        <c:axId val="-1913268016"/>
        <c:scaling>
          <c:orientation val="minMax"/>
          <c:max val="1.0"/>
          <c:min val="0.0"/>
        </c:scaling>
        <c:delete val="0"/>
        <c:axPos val="l"/>
        <c:majorGridlines>
          <c:spPr>
            <a:ln>
              <a:solidFill>
                <a:schemeClr val="tx2"/>
              </a:solidFill>
            </a:ln>
          </c:spPr>
        </c:majorGridlines>
        <c:numFmt formatCode="0%" sourceLinked="0"/>
        <c:majorTickMark val="out"/>
        <c:minorTickMark val="none"/>
        <c:tickLblPos val="nextTo"/>
        <c:spPr>
          <a:ln>
            <a:solidFill>
              <a:schemeClr val="tx2"/>
            </a:solidFill>
          </a:ln>
        </c:spPr>
        <c:txPr>
          <a:bodyPr/>
          <a:lstStyle/>
          <a:p>
            <a:pPr>
              <a:defRPr sz="1800">
                <a:solidFill>
                  <a:schemeClr val="tx2"/>
                </a:solidFill>
              </a:defRPr>
            </a:pPr>
            <a:endParaRPr lang="en-US"/>
          </a:p>
        </c:txPr>
        <c:crossAx val="-1913881376"/>
        <c:crosses val="autoZero"/>
        <c:crossBetween val="between"/>
        <c:majorUnit val="0.25"/>
      </c:valAx>
      <c:spPr>
        <a:ln>
          <a:solidFill>
            <a:schemeClr val="tx2"/>
          </a:solidFill>
        </a:ln>
      </c:spPr>
    </c:plotArea>
    <c:legend>
      <c:legendPos val="b"/>
      <c:layout/>
      <c:overlay val="1"/>
      <c:spPr>
        <a:ln>
          <a:solidFill>
            <a:schemeClr val="tx2"/>
          </a:solidFill>
        </a:ln>
      </c:spPr>
      <c:txPr>
        <a:bodyPr/>
        <a:lstStyle/>
        <a:p>
          <a:pPr>
            <a:defRPr sz="1600">
              <a:solidFill>
                <a:schemeClr val="tx2"/>
              </a:solidFill>
              <a:latin typeface="Arial" charset="0"/>
              <a:ea typeface="Arial" charset="0"/>
              <a:cs typeface="Arial" charset="0"/>
            </a:defRPr>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3" name="Date Placeholder 2"/>
          <p:cNvSpPr>
            <a:spLocks noGrp="1"/>
          </p:cNvSpPr>
          <p:nvPr>
            <p:ph type="dt" sz="quarter" idx="1"/>
          </p:nvPr>
        </p:nvSpPr>
        <p:spPr>
          <a:xfrm>
            <a:off x="3976333" y="0"/>
            <a:ext cx="3041968" cy="465296"/>
          </a:xfrm>
          <a:prstGeom prst="rect">
            <a:avLst/>
          </a:prstGeom>
        </p:spPr>
        <p:txBody>
          <a:bodyPr vert="horz" wrap="square" lIns="93287" tIns="46644" rIns="93287" bIns="46644" numCol="1" anchor="t" anchorCtr="0" compatLnSpc="1">
            <a:prstTxWarp prst="textNoShape">
              <a:avLst/>
            </a:prstTxWarp>
          </a:bodyPr>
          <a:lstStyle>
            <a:lvl1pPr algn="r">
              <a:defRPr sz="1200" smtClean="0"/>
            </a:lvl1pPr>
          </a:lstStyle>
          <a:p>
            <a:pPr>
              <a:defRPr/>
            </a:pPr>
            <a:fld id="{1FEA9E0C-0C10-DE4F-A541-0034B35C082B}" type="datetime1">
              <a:rPr lang="en-US"/>
              <a:pPr>
                <a:defRPr/>
              </a:pPr>
              <a:t>11/16/17</a:t>
            </a:fld>
            <a:endParaRPr lang="en-US"/>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wrap="square" lIns="93287" tIns="46644" rIns="93287" bIns="46644" numCol="1" anchor="b" anchorCtr="0" compatLnSpc="1">
            <a:prstTxWarp prst="textNoShape">
              <a:avLst/>
            </a:prstTxWarp>
          </a:bodyPr>
          <a:lstStyle>
            <a:lvl1pPr algn="r">
              <a:defRPr sz="1200" smtClean="0"/>
            </a:lvl1pPr>
          </a:lstStyle>
          <a:p>
            <a:pPr>
              <a:defRPr/>
            </a:pPr>
            <a:fld id="{CBEA36F0-57FB-5A4B-B29E-242DA63525BC}" type="slidenum">
              <a:rPr lang="en-US"/>
              <a:pPr>
                <a:defRPr/>
              </a:pPr>
              <a:t>‹#›</a:t>
            </a:fld>
            <a:endParaRPr lang="en-US"/>
          </a:p>
        </p:txBody>
      </p:sp>
    </p:spTree>
    <p:extLst>
      <p:ext uri="{BB962C8B-B14F-4D97-AF65-F5344CB8AC3E}">
        <p14:creationId xmlns:p14="http://schemas.microsoft.com/office/powerpoint/2010/main" val="7314879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3" name="Date Placeholder 2"/>
          <p:cNvSpPr>
            <a:spLocks noGrp="1"/>
          </p:cNvSpPr>
          <p:nvPr>
            <p:ph type="dt" idx="1"/>
          </p:nvPr>
        </p:nvSpPr>
        <p:spPr>
          <a:xfrm>
            <a:off x="3976333" y="0"/>
            <a:ext cx="3041968" cy="465296"/>
          </a:xfrm>
          <a:prstGeom prst="rect">
            <a:avLst/>
          </a:prstGeom>
        </p:spPr>
        <p:txBody>
          <a:bodyPr vert="horz" wrap="square" lIns="93287" tIns="46644" rIns="93287" bIns="46644" numCol="1" anchor="t" anchorCtr="0" compatLnSpc="1">
            <a:prstTxWarp prst="textNoShape">
              <a:avLst/>
            </a:prstTxWarp>
          </a:bodyPr>
          <a:lstStyle>
            <a:lvl1pPr algn="r">
              <a:defRPr sz="1200" smtClean="0"/>
            </a:lvl1pPr>
          </a:lstStyle>
          <a:p>
            <a:pPr>
              <a:defRPr/>
            </a:pPr>
            <a:fld id="{FE3C481C-9241-5443-8447-C7BA95615786}" type="datetime1">
              <a:rPr lang="en-US"/>
              <a:pPr>
                <a:defRPr/>
              </a:pPr>
              <a:t>11/16/17</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pPr lvl="0"/>
            <a:endParaRPr lang="en-US" noProof="0" smtClean="0"/>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atin typeface="Arial" pitchFamily="-109" charset="0"/>
                <a:ea typeface="ＭＳ Ｐゴシック" pitchFamily="-109" charset="-128"/>
                <a:cs typeface="ＭＳ Ｐゴシック" pitchFamily="-109" charset="-128"/>
              </a:defRPr>
            </a:lvl1pPr>
          </a:lstStyle>
          <a:p>
            <a:pPr>
              <a:defRPr/>
            </a:pPr>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wrap="square" lIns="93287" tIns="46644" rIns="93287" bIns="46644" numCol="1" anchor="b" anchorCtr="0" compatLnSpc="1">
            <a:prstTxWarp prst="textNoShape">
              <a:avLst/>
            </a:prstTxWarp>
          </a:bodyPr>
          <a:lstStyle>
            <a:lvl1pPr algn="r">
              <a:defRPr sz="1200" smtClean="0"/>
            </a:lvl1pPr>
          </a:lstStyle>
          <a:p>
            <a:pPr>
              <a:defRPr/>
            </a:pPr>
            <a:fld id="{44D84E27-6D25-6343-9C7B-55F582A386F0}" type="slidenum">
              <a:rPr lang="en-US"/>
              <a:pPr>
                <a:defRPr/>
              </a:pPr>
              <a:t>‹#›</a:t>
            </a:fld>
            <a:endParaRPr lang="en-US"/>
          </a:p>
        </p:txBody>
      </p:sp>
    </p:spTree>
    <p:extLst>
      <p:ext uri="{BB962C8B-B14F-4D97-AF65-F5344CB8AC3E}">
        <p14:creationId xmlns:p14="http://schemas.microsoft.com/office/powerpoint/2010/main" val="62386303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ＭＳ Ｐゴシック" pitchFamily="-109"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1</a:t>
            </a:fld>
            <a:endParaRPr lang="en-US"/>
          </a:p>
        </p:txBody>
      </p:sp>
    </p:spTree>
    <p:extLst>
      <p:ext uri="{BB962C8B-B14F-4D97-AF65-F5344CB8AC3E}">
        <p14:creationId xmlns:p14="http://schemas.microsoft.com/office/powerpoint/2010/main" val="1863519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861/1544</a:t>
            </a:r>
            <a:r>
              <a:rPr lang="en-US" baseline="0" dirty="0" smtClean="0"/>
              <a:t> credit courses in Canvas now (56%). </a:t>
            </a:r>
          </a:p>
          <a:p>
            <a:r>
              <a:rPr lang="en-US" baseline="0" dirty="0" smtClean="0"/>
              <a:t>Attendance at Canvas workshops in 2017: over 800 </a:t>
            </a:r>
            <a:r>
              <a:rPr lang="mr-IN" baseline="0" dirty="0" smtClean="0"/>
              <a:t>–</a:t>
            </a:r>
            <a:r>
              <a:rPr lang="en-US" baseline="0" dirty="0" smtClean="0"/>
              <a:t> various formats from in-person, live online, extended asynchronous online</a:t>
            </a:r>
          </a:p>
          <a:p>
            <a:endParaRPr lang="en-US" dirty="0" smtClean="0"/>
          </a:p>
          <a:p>
            <a:r>
              <a:rPr lang="en-US" dirty="0" smtClean="0"/>
              <a:t>150k across</a:t>
            </a:r>
            <a:r>
              <a:rPr lang="en-US" baseline="0" dirty="0" smtClean="0"/>
              <a:t> 3 grants. Cost savings to students related to one of those grants was $240k in 2015-16</a:t>
            </a:r>
          </a:p>
          <a:p>
            <a:r>
              <a:rPr lang="en-US" baseline="0" dirty="0" smtClean="0"/>
              <a:t>Child Development department close to offering a Zero Textbook Cost certificate.</a:t>
            </a:r>
          </a:p>
          <a:p>
            <a:r>
              <a:rPr lang="en-US" baseline="0" dirty="0" smtClean="0"/>
              <a:t>Sociology department developing a ZTC AA degree in Sociology. Requires a full ZTC pathway across GE </a:t>
            </a:r>
            <a:r>
              <a:rPr lang="mr-IN" baseline="0" dirty="0" smtClean="0"/>
              <a:t>–</a:t>
            </a:r>
            <a:r>
              <a:rPr lang="en-US" baseline="0" dirty="0" smtClean="0"/>
              <a:t> we’ve identified many classes that support this but just this week Thao and I were excitedly reviewing ZTC classes listed now in SURF in compliance with SB 1359</a:t>
            </a:r>
          </a:p>
          <a:p>
            <a:endParaRPr lang="en-US" baseline="0" dirty="0" smtClean="0"/>
          </a:p>
          <a:p>
            <a:r>
              <a:rPr lang="en-US" baseline="0" dirty="0" smtClean="0"/>
              <a:t>About 10 of our teaching faculty and many of our counselors have participated to some extent in OEI-related activities </a:t>
            </a:r>
            <a:r>
              <a:rPr lang="mr-IN" baseline="0" dirty="0" smtClean="0"/>
              <a:t>–</a:t>
            </a:r>
            <a:r>
              <a:rPr lang="en-US" baseline="0" dirty="0" smtClean="0"/>
              <a:t> developing classes, participating in professional development, reviewing classes</a:t>
            </a:r>
          </a:p>
          <a:p>
            <a:r>
              <a:rPr lang="en-US" baseline="0" dirty="0" smtClean="0"/>
              <a:t>Course Exchange has been implemented with a subset of the 24 Consortium colleges; we are unique being on PeopleSoft and are a bit behind the second wave of colleges implementing the Exchange</a:t>
            </a:r>
          </a:p>
          <a:p>
            <a:r>
              <a:rPr lang="en-US" baseline="0" dirty="0" smtClean="0"/>
              <a:t>OEI provides us access to tools like Canvas, </a:t>
            </a:r>
            <a:r>
              <a:rPr lang="en-US" baseline="0" dirty="0" err="1" smtClean="0"/>
              <a:t>NetTutor</a:t>
            </a:r>
            <a:r>
              <a:rPr lang="en-US" baseline="0" dirty="0" smtClean="0"/>
              <a:t>, Cranium Café, (</a:t>
            </a:r>
            <a:r>
              <a:rPr lang="en-US" baseline="0" dirty="0" err="1" smtClean="0"/>
              <a:t>Proctorio</a:t>
            </a:r>
            <a:r>
              <a:rPr lang="en-US" baseline="0" dirty="0" smtClean="0"/>
              <a:t>, Plagiarism detection)</a:t>
            </a:r>
          </a:p>
          <a:p>
            <a:endParaRPr lang="en-US" dirty="0"/>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10</a:t>
            </a:fld>
            <a:endParaRPr lang="en-US"/>
          </a:p>
        </p:txBody>
      </p:sp>
    </p:spTree>
    <p:extLst>
      <p:ext uri="{BB962C8B-B14F-4D97-AF65-F5344CB8AC3E}">
        <p14:creationId xmlns:p14="http://schemas.microsoft.com/office/powerpoint/2010/main" val="3877102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Continuing to work toward identifying programs that should be promoted to students</a:t>
            </a:r>
            <a:r>
              <a:rPr lang="en-US" baseline="0" dirty="0" smtClean="0"/>
              <a:t> as being available fully online </a:t>
            </a:r>
            <a:r>
              <a:rPr lang="mr-IN" baseline="0" dirty="0" smtClean="0"/>
              <a:t>–</a:t>
            </a:r>
            <a:r>
              <a:rPr lang="en-US" baseline="0" dirty="0" smtClean="0"/>
              <a:t> have worked with IR to find patterns of offerings that indicate this is possible across about 15 programs at present</a:t>
            </a:r>
          </a:p>
          <a:p>
            <a:endParaRPr lang="en-US" baseline="0" dirty="0" smtClean="0"/>
          </a:p>
          <a:p>
            <a:r>
              <a:rPr lang="en-US" baseline="0" dirty="0" smtClean="0"/>
              <a:t>Canvas support, OER support, Online Class Quality Guidelines </a:t>
            </a:r>
            <a:r>
              <a:rPr lang="mr-IN" baseline="0" dirty="0" smtClean="0"/>
              <a:t>…</a:t>
            </a:r>
            <a:r>
              <a:rPr lang="en-US" baseline="0" dirty="0" smtClean="0"/>
              <a:t> sabbatical project to develop a DE Handbook and Certification resource</a:t>
            </a:r>
          </a:p>
          <a:p>
            <a:endParaRPr lang="en-US" baseline="0" dirty="0" smtClean="0"/>
          </a:p>
          <a:p>
            <a:r>
              <a:rPr lang="en-US" baseline="0" dirty="0" smtClean="0"/>
              <a:t>Online tutoring, writing center, counseling/advising, Student Orientation to Online Learning </a:t>
            </a:r>
            <a:r>
              <a:rPr lang="mr-IN" baseline="0" dirty="0" smtClean="0"/>
              <a:t>–</a:t>
            </a:r>
            <a:r>
              <a:rPr lang="en-US" baseline="0" dirty="0" smtClean="0"/>
              <a:t> over 2000 students participated since it began in 2014; participant success in DE @ 72.8% vs. 64.7% for non-participants</a:t>
            </a:r>
          </a:p>
          <a:p>
            <a:endParaRPr lang="en-US" baseline="0" dirty="0" smtClean="0"/>
          </a:p>
          <a:p>
            <a:r>
              <a:rPr lang="en-US" baseline="0" dirty="0" smtClean="0"/>
              <a:t>No DE-related issues for MiraCosta last fall; about half of all colleges in CA going through accreditation do get some sort of DE-related recommendation</a:t>
            </a:r>
            <a:endParaRPr lang="en-US" dirty="0"/>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11</a:t>
            </a:fld>
            <a:endParaRPr lang="en-US"/>
          </a:p>
        </p:txBody>
      </p:sp>
    </p:spTree>
    <p:extLst>
      <p:ext uri="{BB962C8B-B14F-4D97-AF65-F5344CB8AC3E}">
        <p14:creationId xmlns:p14="http://schemas.microsoft.com/office/powerpoint/2010/main" val="3259171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am involved in GP coordination</a:t>
            </a:r>
            <a:endParaRPr lang="en-US" dirty="0"/>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12</a:t>
            </a:fld>
            <a:endParaRPr lang="en-US"/>
          </a:p>
        </p:txBody>
      </p:sp>
    </p:spTree>
    <p:extLst>
      <p:ext uri="{BB962C8B-B14F-4D97-AF65-F5344CB8AC3E}">
        <p14:creationId xmlns:p14="http://schemas.microsoft.com/office/powerpoint/2010/main" val="2408497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13</a:t>
            </a:fld>
            <a:endParaRPr lang="en-US"/>
          </a:p>
        </p:txBody>
      </p:sp>
    </p:spTree>
    <p:extLst>
      <p:ext uri="{BB962C8B-B14F-4D97-AF65-F5344CB8AC3E}">
        <p14:creationId xmlns:p14="http://schemas.microsoft.com/office/powerpoint/2010/main" val="768438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2</a:t>
            </a:fld>
            <a:endParaRPr lang="en-US"/>
          </a:p>
        </p:txBody>
      </p:sp>
    </p:spTree>
    <p:extLst>
      <p:ext uri="{BB962C8B-B14F-4D97-AF65-F5344CB8AC3E}">
        <p14:creationId xmlns:p14="http://schemas.microsoft.com/office/powerpoint/2010/main" val="1331933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84275" y="698500"/>
            <a:ext cx="46513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7" name="Shape 137"/>
          <p:cNvSpPr txBox="1">
            <a:spLocks noGrp="1"/>
          </p:cNvSpPr>
          <p:nvPr>
            <p:ph type="body" idx="1"/>
          </p:nvPr>
        </p:nvSpPr>
        <p:spPr>
          <a:xfrm>
            <a:off x="701993" y="4420315"/>
            <a:ext cx="5615939" cy="4187666"/>
          </a:xfrm>
          <a:prstGeom prst="rect">
            <a:avLst/>
          </a:prstGeom>
        </p:spPr>
        <p:txBody>
          <a:bodyPr lIns="93272" tIns="93272" rIns="93272" bIns="93272" anchor="t" anchorCtr="0">
            <a:noAutofit/>
          </a:bodyPr>
          <a:lstStyle/>
          <a:p>
            <a:pPr>
              <a:spcBef>
                <a:spcPts val="0"/>
              </a:spcBef>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4</a:t>
            </a:fld>
            <a:endParaRPr lang="en-US"/>
          </a:p>
        </p:txBody>
      </p:sp>
    </p:spTree>
    <p:extLst>
      <p:ext uri="{BB962C8B-B14F-4D97-AF65-F5344CB8AC3E}">
        <p14:creationId xmlns:p14="http://schemas.microsoft.com/office/powerpoint/2010/main" val="601651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5</a:t>
            </a:fld>
            <a:endParaRPr lang="en-US"/>
          </a:p>
        </p:txBody>
      </p:sp>
    </p:spTree>
    <p:extLst>
      <p:ext uri="{BB962C8B-B14F-4D97-AF65-F5344CB8AC3E}">
        <p14:creationId xmlns:p14="http://schemas.microsoft.com/office/powerpoint/2010/main" val="578523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84275" y="698500"/>
            <a:ext cx="46513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9" name="Shape 119"/>
          <p:cNvSpPr txBox="1">
            <a:spLocks noGrp="1"/>
          </p:cNvSpPr>
          <p:nvPr>
            <p:ph type="body" idx="1"/>
          </p:nvPr>
        </p:nvSpPr>
        <p:spPr>
          <a:xfrm>
            <a:off x="701993" y="4420315"/>
            <a:ext cx="5615939" cy="4187666"/>
          </a:xfrm>
          <a:prstGeom prst="rect">
            <a:avLst/>
          </a:prstGeom>
        </p:spPr>
        <p:txBody>
          <a:bodyPr lIns="93272" tIns="93272" rIns="93272" bIns="93272" anchor="t" anchorCtr="0">
            <a:noAutofit/>
          </a:bodyPr>
          <a:lstStyle/>
          <a:p>
            <a:pPr>
              <a:spcBef>
                <a:spcPts val="0"/>
              </a:spcBef>
            </a:pPr>
            <a:r>
              <a:rPr lang="en-US" dirty="0" smtClean="0"/>
              <a:t>FTES: 1607 100% online, 645 DE hybrid = 2252 total DE (out of 9816 total)</a:t>
            </a:r>
          </a:p>
          <a:p>
            <a:pPr>
              <a:spcBef>
                <a:spcPts val="0"/>
              </a:spcBef>
            </a:pPr>
            <a:r>
              <a:rPr lang="en-US" dirty="0" smtClean="0"/>
              <a:t>Unduplicated Headcount:</a:t>
            </a:r>
            <a:r>
              <a:rPr lang="en-US" baseline="0" dirty="0" smtClean="0"/>
              <a:t> 19265 total </a:t>
            </a:r>
            <a:r>
              <a:rPr lang="mr-IN" baseline="0" dirty="0" smtClean="0"/>
              <a:t>–</a:t>
            </a:r>
            <a:r>
              <a:rPr lang="en-US" baseline="0" dirty="0" smtClean="0"/>
              <a:t> 10204 unduplicated DE, 15774 unduplicated non-DE (3491 </a:t>
            </a:r>
            <a:r>
              <a:rPr lang="en-US" baseline="0" dirty="0" err="1" smtClean="0"/>
              <a:t>undup</a:t>
            </a:r>
            <a:r>
              <a:rPr lang="en-US" baseline="0" dirty="0" smtClean="0"/>
              <a:t> DE-only)</a:t>
            </a:r>
          </a:p>
          <a:p>
            <a:pPr>
              <a:spcBef>
                <a:spcPts val="0"/>
              </a:spcBef>
            </a:pPr>
            <a:r>
              <a:rPr lang="en-US" baseline="0" dirty="0" smtClean="0"/>
              <a:t>Spring 2015 analysis of full-time (12+ unit students)- of 4250 students, a bit under 2000 were exclusively on-ground, around 130 were exclusively online, all others a mix of online/on-ground.</a:t>
            </a:r>
            <a:endParaRPr lang="en-US" dirty="0" smtClean="0"/>
          </a:p>
          <a:p>
            <a:pPr>
              <a:spcBef>
                <a:spcPts val="0"/>
              </a:spcBef>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84275" y="698500"/>
            <a:ext cx="4651375" cy="34893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7" name="Shape 127"/>
          <p:cNvSpPr txBox="1">
            <a:spLocks noGrp="1"/>
          </p:cNvSpPr>
          <p:nvPr>
            <p:ph type="body" idx="1"/>
          </p:nvPr>
        </p:nvSpPr>
        <p:spPr>
          <a:xfrm>
            <a:off x="701993" y="4420315"/>
            <a:ext cx="5615939" cy="4187666"/>
          </a:xfrm>
          <a:prstGeom prst="rect">
            <a:avLst/>
          </a:prstGeom>
        </p:spPr>
        <p:txBody>
          <a:bodyPr lIns="93272" tIns="93272" rIns="93272" bIns="93272" anchor="t" anchorCtr="0">
            <a:noAutofit/>
          </a:bodyPr>
          <a:lstStyle/>
          <a:p>
            <a:pPr>
              <a:spcBef>
                <a:spcPts val="0"/>
              </a:spcBef>
            </a:pPr>
            <a:endParaRPr/>
          </a:p>
        </p:txBody>
      </p:sp>
    </p:spTree>
    <p:extLst>
      <p:ext uri="{BB962C8B-B14F-4D97-AF65-F5344CB8AC3E}">
        <p14:creationId xmlns:p14="http://schemas.microsoft.com/office/powerpoint/2010/main" val="4261424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Several years ago Mary </a:t>
            </a:r>
            <a:r>
              <a:rPr lang="en-US" dirty="0" err="1" smtClean="0"/>
              <a:t>Benard</a:t>
            </a:r>
            <a:r>
              <a:rPr lang="en-US" dirty="0" smtClean="0"/>
              <a:t> challenged departments to narrow the</a:t>
            </a:r>
            <a:r>
              <a:rPr lang="en-US" baseline="0" dirty="0" smtClean="0"/>
              <a:t> on-line/on-ground gap to under 5%. Have done that with retention. Historically these gaps are in the 8-12% range here, across CA, and nationwide.</a:t>
            </a:r>
            <a:endParaRPr lang="en-US" dirty="0" smtClean="0"/>
          </a:p>
          <a:p>
            <a:endParaRPr lang="en-US" dirty="0" smtClean="0"/>
          </a:p>
          <a:p>
            <a:r>
              <a:rPr lang="en-US" dirty="0" smtClean="0"/>
              <a:t>Retention </a:t>
            </a:r>
            <a:r>
              <a:rPr lang="en-US" dirty="0" smtClean="0"/>
              <a:t>rate gap in 2013/14: 7.5%, in 2014/15: 6.2%; in 2015/16: 4.4%; in 2016/17: 4.9% (DE improved .8%</a:t>
            </a:r>
            <a:r>
              <a:rPr lang="en-US" baseline="0" dirty="0" smtClean="0"/>
              <a:t> while non-DE improved 1.3%)</a:t>
            </a:r>
          </a:p>
          <a:p>
            <a:r>
              <a:rPr lang="en-US" baseline="0" dirty="0" smtClean="0"/>
              <a:t>MiraCosta DE retention is 80.3% (state: 82.5%). (non-DE MCC vs. state: 85.2% vs. 87.2%) </a:t>
            </a:r>
            <a:endParaRPr lang="en-US" dirty="0"/>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8</a:t>
            </a:fld>
            <a:endParaRPr lang="en-US"/>
          </a:p>
        </p:txBody>
      </p:sp>
    </p:spTree>
    <p:extLst>
      <p:ext uri="{BB962C8B-B14F-4D97-AF65-F5344CB8AC3E}">
        <p14:creationId xmlns:p14="http://schemas.microsoft.com/office/powerpoint/2010/main" val="2766602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Success rate gap in 2013/14: 8.1%, in 2014/15: 7.8%; in 2015/16: 5.9%; in 2016/17:</a:t>
            </a:r>
            <a:r>
              <a:rPr lang="en-US" baseline="0" dirty="0" smtClean="0"/>
              <a:t> 7.8% </a:t>
            </a:r>
            <a:r>
              <a:rPr lang="mr-IN" baseline="0" dirty="0" smtClean="0"/>
              <a:t>–</a:t>
            </a:r>
            <a:r>
              <a:rPr lang="en-US" baseline="0" dirty="0" smtClean="0"/>
              <a:t> DE success increased .5% but non-DE success increased 2.3%</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MiraCosta DE success is 66.3% (state: 64.7%). (non-DE MCC vs. state: 74.1% vs. 72.1%) </a:t>
            </a:r>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44D84E27-6D25-6343-9C7B-55F582A386F0}" type="slidenum">
              <a:rPr lang="en-US" smtClean="0"/>
              <a:pPr>
                <a:defRPr/>
              </a:pPr>
              <a:t>9</a:t>
            </a:fld>
            <a:endParaRPr lang="en-US"/>
          </a:p>
        </p:txBody>
      </p:sp>
    </p:spTree>
    <p:extLst>
      <p:ext uri="{BB962C8B-B14F-4D97-AF65-F5344CB8AC3E}">
        <p14:creationId xmlns:p14="http://schemas.microsoft.com/office/powerpoint/2010/main" val="1180442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emf"/></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Wave Cropped.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63051" cy="5946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457200" y="4198596"/>
            <a:ext cx="7538720" cy="1261884"/>
          </a:xfrm>
          <a:noFill/>
          <a:ln>
            <a:noFill/>
          </a:ln>
        </p:spPr>
        <p:style>
          <a:lnRef idx="2">
            <a:schemeClr val="accent5"/>
          </a:lnRef>
          <a:fillRef idx="1">
            <a:schemeClr val="lt1"/>
          </a:fillRef>
          <a:effectRef idx="0">
            <a:schemeClr val="accent5"/>
          </a:effectRef>
          <a:fontRef idx="none"/>
        </p:style>
        <p:txBody>
          <a:bodyPr anchor="b" anchorCtr="0"/>
          <a:lstStyle>
            <a:lvl1pPr algn="l">
              <a:defRPr sz="3800" cap="all">
                <a:solidFill>
                  <a:srgbClr val="009CD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5460481"/>
            <a:ext cx="6400800" cy="487313"/>
          </a:xfrm>
        </p:spPr>
        <p:txBody>
          <a:bodyPr>
            <a:sp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200055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11302" y="561976"/>
            <a:ext cx="7175500" cy="600164"/>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511302" y="1657350"/>
            <a:ext cx="349545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70280" y="1657350"/>
            <a:ext cx="341652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A06528C2-1820-014D-8EC4-A8D67696286A}" type="slidenum">
              <a:rPr lang="en-US"/>
              <a:pPr/>
              <a:t>‹#›</a:t>
            </a:fld>
            <a:endParaRPr lang="en-US"/>
          </a:p>
        </p:txBody>
      </p:sp>
      <p:sp>
        <p:nvSpPr>
          <p:cNvPr id="6"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445003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7_Custom Layout">
    <p:spTree>
      <p:nvGrpSpPr>
        <p:cNvPr id="1" name=""/>
        <p:cNvGrpSpPr/>
        <p:nvPr/>
      </p:nvGrpSpPr>
      <p:grpSpPr>
        <a:xfrm>
          <a:off x="0" y="0"/>
          <a:ext cx="0" cy="0"/>
          <a:chOff x="0" y="0"/>
          <a:chExt cx="0" cy="0"/>
        </a:xfrm>
      </p:grpSpPr>
      <p:cxnSp>
        <p:nvCxnSpPr>
          <p:cNvPr id="9" name="Straight Connector 8"/>
          <p:cNvCxnSpPr/>
          <p:nvPr/>
        </p:nvCxnSpPr>
        <p:spPr>
          <a:xfrm>
            <a:off x="1563688" y="2197101"/>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563688" y="3724275"/>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563688" y="5253038"/>
            <a:ext cx="7580312" cy="1587"/>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563688" y="2197101"/>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563688" y="3724275"/>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563688" y="5253038"/>
            <a:ext cx="7580312" cy="1587"/>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5" name="Text Placeholder 2"/>
          <p:cNvSpPr>
            <a:spLocks noGrp="1"/>
          </p:cNvSpPr>
          <p:nvPr>
            <p:ph type="body" idx="1"/>
          </p:nvPr>
        </p:nvSpPr>
        <p:spPr>
          <a:xfrm>
            <a:off x="1511301" y="1745465"/>
            <a:ext cx="7175500" cy="486647"/>
          </a:xfrm>
        </p:spPr>
        <p:txBody>
          <a:bodyPr anchor="b"/>
          <a:lstStyle>
            <a:lvl1pPr marL="457200" indent="-457200" algn="l">
              <a:buClr>
                <a:srgbClr val="009CD1"/>
              </a:buClr>
              <a:buFont typeface="Wingdings" charset="2"/>
              <a:buAutoNum type="arabicPlain"/>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Text Placeholder 8"/>
          <p:cNvSpPr>
            <a:spLocks noGrp="1"/>
          </p:cNvSpPr>
          <p:nvPr>
            <p:ph type="body" sz="quarter" idx="14"/>
          </p:nvPr>
        </p:nvSpPr>
        <p:spPr>
          <a:xfrm>
            <a:off x="1511301" y="2233699"/>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2" name="Text Placeholder 8"/>
          <p:cNvSpPr>
            <a:spLocks noGrp="1"/>
          </p:cNvSpPr>
          <p:nvPr>
            <p:ph type="body" sz="quarter" idx="15"/>
          </p:nvPr>
        </p:nvSpPr>
        <p:spPr>
          <a:xfrm>
            <a:off x="1511301" y="3759988"/>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3" name="Text Placeholder 8"/>
          <p:cNvSpPr>
            <a:spLocks noGrp="1"/>
          </p:cNvSpPr>
          <p:nvPr>
            <p:ph type="body" sz="quarter" idx="16"/>
          </p:nvPr>
        </p:nvSpPr>
        <p:spPr>
          <a:xfrm>
            <a:off x="1511301" y="5287680"/>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4" name="Text Placeholder 2"/>
          <p:cNvSpPr>
            <a:spLocks noGrp="1"/>
          </p:cNvSpPr>
          <p:nvPr>
            <p:ph type="body" idx="17"/>
          </p:nvPr>
        </p:nvSpPr>
        <p:spPr>
          <a:xfrm>
            <a:off x="1511301" y="3271754"/>
            <a:ext cx="7175500" cy="486647"/>
          </a:xfrm>
        </p:spPr>
        <p:txBody>
          <a:bodyPr anchor="b"/>
          <a:lstStyle>
            <a:lvl1pPr marL="457200" indent="-457200" algn="l">
              <a:buClr>
                <a:srgbClr val="009CD1"/>
              </a:buClr>
              <a:buFont typeface="Wingdings" charset="2"/>
              <a:buAutoNum type="arabicPlain" startAt="2"/>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Text Placeholder 2"/>
          <p:cNvSpPr>
            <a:spLocks noGrp="1"/>
          </p:cNvSpPr>
          <p:nvPr>
            <p:ph type="body" idx="18"/>
          </p:nvPr>
        </p:nvSpPr>
        <p:spPr>
          <a:xfrm>
            <a:off x="1511301" y="4802622"/>
            <a:ext cx="7175500" cy="486647"/>
          </a:xfrm>
        </p:spPr>
        <p:txBody>
          <a:bodyPr anchor="b"/>
          <a:lstStyle>
            <a:lvl1pPr marL="457200" indent="-457200" algn="l">
              <a:buClr>
                <a:srgbClr val="009CD1"/>
              </a:buClr>
              <a:buFont typeface="Wingdings" charset="2"/>
              <a:buAutoNum type="arabicPlain" startAt="3"/>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Slide Number Placeholder 2"/>
          <p:cNvSpPr>
            <a:spLocks noGrp="1"/>
          </p:cNvSpPr>
          <p:nvPr>
            <p:ph type="sldNum" sz="quarter" idx="19"/>
          </p:nvPr>
        </p:nvSpPr>
        <p:spPr/>
        <p:txBody>
          <a:bodyPr/>
          <a:lstStyle>
            <a:lvl1pPr>
              <a:defRPr/>
            </a:lvl1pPr>
          </a:lstStyle>
          <a:p>
            <a:fld id="{CABE2722-0E00-1647-9B11-5DEB6CD82454}" type="slidenum">
              <a:rPr lang="en-US"/>
              <a:pPr/>
              <a:t>‹#›</a:t>
            </a:fld>
            <a:endParaRPr lang="en-US"/>
          </a:p>
        </p:txBody>
      </p:sp>
      <p:sp>
        <p:nvSpPr>
          <p:cNvPr id="21" name="Footer Placeholder 3"/>
          <p:cNvSpPr>
            <a:spLocks noGrp="1"/>
          </p:cNvSpPr>
          <p:nvPr>
            <p:ph type="ftr" sz="quarter" idx="20"/>
          </p:nvPr>
        </p:nvSpPr>
        <p:spPr/>
        <p:txBody>
          <a:bodyPr/>
          <a:lstStyle>
            <a:lvl1pPr>
              <a:defRPr/>
            </a:lvl1pPr>
          </a:lstStyle>
          <a:p>
            <a:pPr>
              <a:defRPr/>
            </a:pPr>
            <a:endParaRPr lang="en-US"/>
          </a:p>
        </p:txBody>
      </p:sp>
    </p:spTree>
    <p:extLst>
      <p:ext uri="{BB962C8B-B14F-4D97-AF65-F5344CB8AC3E}">
        <p14:creationId xmlns:p14="http://schemas.microsoft.com/office/powerpoint/2010/main" val="2577692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563688" y="1987551"/>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563688" y="1987551"/>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 name="Text Placeholder 2"/>
          <p:cNvSpPr>
            <a:spLocks noGrp="1"/>
          </p:cNvSpPr>
          <p:nvPr>
            <p:ph type="body" idx="1"/>
          </p:nvPr>
        </p:nvSpPr>
        <p:spPr>
          <a:xfrm>
            <a:off x="1511301" y="1335740"/>
            <a:ext cx="3483864" cy="651460"/>
          </a:xfrm>
        </p:spPr>
        <p:txBody>
          <a:bodyPr anchor="b">
            <a:spAutoFit/>
          </a:bodyPr>
          <a:lstStyle>
            <a:lvl1pPr marL="0" indent="0" algn="l">
              <a:buNone/>
              <a:defRPr sz="2000" b="0" i="0">
                <a:latin typeface="Arial Bold"/>
                <a:cs typeface="Arial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11300" y="2298240"/>
            <a:ext cx="3483864" cy="3550110"/>
          </a:xfrm>
        </p:spPr>
        <p:txBody>
          <a:bodyPr/>
          <a:lstStyle>
            <a:lvl1pPr marL="457200" indent="-457200">
              <a:buClr>
                <a:schemeClr val="accent4"/>
              </a:buClr>
              <a:buFont typeface="Wingdings" charset="2"/>
              <a:buAutoNum type="arabicPlain"/>
              <a:defRPr sz="2000" b="0" i="0">
                <a:latin typeface="Arial"/>
                <a:cs typeface="Arial"/>
              </a:defRPr>
            </a:lvl1pPr>
            <a:lvl2pPr marL="457200" indent="0">
              <a:buClr>
                <a:schemeClr val="tx2"/>
              </a:buClr>
              <a:buFontTx/>
              <a:buNone/>
              <a:defRPr sz="2000" b="0" i="0">
                <a:latin typeface="Arial"/>
                <a:cs typeface="Arial"/>
              </a:defRPr>
            </a:lvl2pPr>
            <a:lvl3pPr marL="915988" indent="-1588">
              <a:buClr>
                <a:schemeClr val="tx2"/>
              </a:buClr>
              <a:buFontTx/>
              <a:buNone/>
              <a:defRPr sz="1800" b="0" i="0">
                <a:latin typeface="Arial"/>
                <a:cs typeface="Arial"/>
              </a:defRPr>
            </a:lvl3pPr>
            <a:lvl4pPr marL="1373188" indent="-1588">
              <a:buClr>
                <a:schemeClr val="tx2"/>
              </a:buClr>
              <a:buFontTx/>
              <a:buNone/>
              <a:defRPr sz="1600" b="0" i="0">
                <a:latin typeface="Arial"/>
                <a:cs typeface="Arial"/>
              </a:defRPr>
            </a:lvl4pPr>
            <a:lvl5pPr marL="1831975" indent="-3175">
              <a:buClr>
                <a:schemeClr val="tx2"/>
              </a:buClr>
              <a:buFontTx/>
              <a:buNone/>
              <a:defRPr sz="1600" b="0" i="0">
                <a:latin typeface="Arial"/>
                <a:cs typeface="Arial"/>
              </a:defRPr>
            </a:lvl5pPr>
            <a:lvl6pPr>
              <a:buNone/>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206626" y="1335740"/>
            <a:ext cx="3480175" cy="651460"/>
          </a:xfrm>
        </p:spPr>
        <p:txBody>
          <a:bodyPr anchor="b">
            <a:spAutoFit/>
          </a:bodyPr>
          <a:lstStyle>
            <a:lvl1pPr marL="0" indent="0">
              <a:buNone/>
              <a:defRPr sz="2000" b="0" i="0">
                <a:latin typeface="Arial Bold"/>
                <a:cs typeface="Arial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06626" y="2298240"/>
            <a:ext cx="3480175" cy="3550110"/>
          </a:xfrm>
        </p:spPr>
        <p:txBody>
          <a:bodyPr/>
          <a:lstStyle>
            <a:lvl1pPr marL="457200" indent="-457200">
              <a:buClr>
                <a:schemeClr val="accent4"/>
              </a:buClr>
              <a:buFont typeface="Wingdings" charset="2"/>
              <a:buAutoNum type="arabicPlain"/>
              <a:defRPr sz="2000" b="0" i="0">
                <a:latin typeface="Arial"/>
                <a:cs typeface="Arial"/>
              </a:defRPr>
            </a:lvl1pPr>
            <a:lvl2pPr marL="457200" indent="0">
              <a:buClr>
                <a:schemeClr val="tx2"/>
              </a:buClr>
              <a:buFontTx/>
              <a:buNone/>
              <a:defRPr sz="2000" b="0" i="0">
                <a:latin typeface="Arial"/>
                <a:cs typeface="Arial"/>
              </a:defRPr>
            </a:lvl2pPr>
            <a:lvl3pPr marL="915988" indent="-1588">
              <a:buClr>
                <a:schemeClr val="tx2"/>
              </a:buClr>
              <a:buFontTx/>
              <a:buNone/>
              <a:defRPr sz="1800" b="0" i="0">
                <a:latin typeface="Arial"/>
                <a:cs typeface="Arial"/>
              </a:defRPr>
            </a:lvl3pPr>
            <a:lvl4pPr marL="1373188" indent="-1588">
              <a:buClr>
                <a:schemeClr val="tx2"/>
              </a:buClr>
              <a:buFontTx/>
              <a:buNone/>
              <a:defRPr sz="1600" b="0" i="0">
                <a:latin typeface="Arial"/>
                <a:cs typeface="Arial"/>
              </a:defRPr>
            </a:lvl4pPr>
            <a:lvl5pPr marL="1831975" indent="-3175">
              <a:buClr>
                <a:schemeClr val="tx2"/>
              </a:buClr>
              <a:buFontTx/>
              <a:buNone/>
              <a:defRPr sz="1600" b="0" i="0">
                <a:latin typeface="Arial"/>
                <a:cs typeface="Arial"/>
              </a:defRPr>
            </a:lvl5pPr>
            <a:lvl6pPr>
              <a:buNone/>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0"/>
          <p:cNvSpPr>
            <a:spLocks noGrp="1"/>
          </p:cNvSpPr>
          <p:nvPr>
            <p:ph type="title"/>
          </p:nvPr>
        </p:nvSpPr>
        <p:spPr>
          <a:xfrm>
            <a:off x="1511300" y="561974"/>
            <a:ext cx="6778662" cy="600164"/>
          </a:xfrm>
        </p:spPr>
        <p:txBody>
          <a:bodyPr wrap="none"/>
          <a:lstStyle/>
          <a:p>
            <a:r>
              <a:rPr lang="en-US" smtClean="0"/>
              <a:t>Click to edit Master title style</a:t>
            </a:r>
            <a:endParaRPr lang="en-US" dirty="0"/>
          </a:p>
        </p:txBody>
      </p:sp>
      <p:sp>
        <p:nvSpPr>
          <p:cNvPr id="9" name="Slide Number Placeholder 5"/>
          <p:cNvSpPr>
            <a:spLocks noGrp="1"/>
          </p:cNvSpPr>
          <p:nvPr>
            <p:ph type="sldNum" sz="quarter" idx="10"/>
          </p:nvPr>
        </p:nvSpPr>
        <p:spPr/>
        <p:txBody>
          <a:bodyPr/>
          <a:lstStyle>
            <a:lvl1pPr>
              <a:defRPr/>
            </a:lvl1pPr>
          </a:lstStyle>
          <a:p>
            <a:fld id="{C9905252-4FCC-1946-96B0-59E1629BDD87}" type="slidenum">
              <a:rPr lang="en-US"/>
              <a:pPr/>
              <a:t>‹#›</a:t>
            </a:fld>
            <a:endParaRPr lang="en-US"/>
          </a:p>
        </p:txBody>
      </p:sp>
      <p:sp>
        <p:nvSpPr>
          <p:cNvPr id="10"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167972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1511301" y="562532"/>
            <a:ext cx="7175499" cy="600164"/>
          </a:xfrm>
        </p:spPr>
        <p:txBody>
          <a:bodyPr/>
          <a:lstStyle/>
          <a:p>
            <a:r>
              <a:rPr lang="en-US" smtClean="0"/>
              <a:t>Click to edit Master title style</a:t>
            </a:r>
            <a:endParaRPr lang="en-US" dirty="0"/>
          </a:p>
        </p:txBody>
      </p:sp>
      <p:sp>
        <p:nvSpPr>
          <p:cNvPr id="5" name="Slide Number Placeholder 5"/>
          <p:cNvSpPr>
            <a:spLocks noGrp="1"/>
          </p:cNvSpPr>
          <p:nvPr>
            <p:ph type="sldNum" sz="quarter" idx="10"/>
          </p:nvPr>
        </p:nvSpPr>
        <p:spPr/>
        <p:txBody>
          <a:bodyPr/>
          <a:lstStyle>
            <a:lvl1pPr>
              <a:defRPr smtClean="0">
                <a:latin typeface="Calibri (Body)" charset="0"/>
                <a:ea typeface="ＭＳ Ｐゴシック" charset="0"/>
                <a:cs typeface="Calibri (Body)" charset="0"/>
              </a:defRPr>
            </a:lvl1pPr>
          </a:lstStyle>
          <a:p>
            <a:pPr>
              <a:defRPr/>
            </a:pPr>
            <a:fld id="{7A6C18FF-1B77-5F47-9296-CCE40E351964}"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918865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5CAEB185-5B88-5644-A6B9-89D19C5A693D}" type="slidenum">
              <a:rPr lang="en-US"/>
              <a:pPr/>
              <a:t>‹#›</a:t>
            </a:fld>
            <a:endParaRPr lang="en-US"/>
          </a:p>
        </p:txBody>
      </p:sp>
    </p:spTree>
    <p:extLst>
      <p:ext uri="{BB962C8B-B14F-4D97-AF65-F5344CB8AC3E}">
        <p14:creationId xmlns:p14="http://schemas.microsoft.com/office/powerpoint/2010/main" val="3882186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1301" y="1175040"/>
            <a:ext cx="4388947" cy="4673311"/>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193994" y="1175040"/>
            <a:ext cx="2523423" cy="4673310"/>
          </a:xfrm>
        </p:spPr>
        <p:txBody>
          <a:bodyPr/>
          <a:lstStyle>
            <a:lvl1pPr marL="0" indent="0">
              <a:buNone/>
              <a:defRPr sz="13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7"/>
          <p:cNvSpPr>
            <a:spLocks noGrp="1"/>
          </p:cNvSpPr>
          <p:nvPr>
            <p:ph type="title"/>
          </p:nvPr>
        </p:nvSpPr>
        <p:spPr>
          <a:xfrm>
            <a:off x="1511301" y="561975"/>
            <a:ext cx="5779572" cy="523220"/>
          </a:xfrm>
        </p:spPr>
        <p:txBody>
          <a:bodyPr wrap="none"/>
          <a:lstStyle>
            <a:lvl1pPr>
              <a:defRPr sz="2800"/>
            </a:lvl1pPr>
          </a:lstStyle>
          <a:p>
            <a:r>
              <a:rPr lang="en-US" smtClean="0"/>
              <a:t>Click to edit Master title style</a:t>
            </a:r>
            <a:endParaRPr lang="en-US" dirty="0"/>
          </a:p>
        </p:txBody>
      </p:sp>
      <p:sp>
        <p:nvSpPr>
          <p:cNvPr id="13" name="Content Placeholder 12"/>
          <p:cNvSpPr>
            <a:spLocks noGrp="1"/>
          </p:cNvSpPr>
          <p:nvPr>
            <p:ph sz="quarter" idx="13"/>
          </p:nvPr>
        </p:nvSpPr>
        <p:spPr>
          <a:xfrm>
            <a:off x="6194426" y="682561"/>
            <a:ext cx="2522991" cy="511679"/>
          </a:xfrm>
        </p:spPr>
        <p:txBody>
          <a:bodyPr>
            <a:spAutoFit/>
          </a:bodyPr>
          <a:lstStyle>
            <a:lvl1pPr algn="l">
              <a:buFont typeface="Arial"/>
              <a:buNone/>
              <a:defRPr sz="1500" b="0" i="0" cap="none" baseline="0">
                <a:solidFill>
                  <a:schemeClr val="tx2"/>
                </a:solidFill>
                <a:latin typeface="Arial Bold"/>
                <a:cs typeface="Arial Bold"/>
              </a:defRPr>
            </a:lvl1pPr>
            <a:lvl2pPr algn="ctr">
              <a:buNone/>
              <a:defRPr sz="1500"/>
            </a:lvl2pPr>
            <a:lvl3pPr algn="ctr">
              <a:buNone/>
              <a:defRPr sz="1500"/>
            </a:lvl3pPr>
            <a:lvl4pPr algn="ctr">
              <a:buNone/>
              <a:defRPr sz="1500"/>
            </a:lvl4pPr>
            <a:lvl5pPr algn="ctr">
              <a:buNone/>
              <a:defRPr sz="1500"/>
            </a:lvl5pPr>
          </a:lstStyle>
          <a:p>
            <a:pPr lvl="0"/>
            <a:r>
              <a:rPr lang="en-US" smtClean="0"/>
              <a:t>Click to edit Master text styles</a:t>
            </a:r>
          </a:p>
        </p:txBody>
      </p:sp>
      <p:sp>
        <p:nvSpPr>
          <p:cNvPr id="6" name="Slide Number Placeholder 5"/>
          <p:cNvSpPr>
            <a:spLocks noGrp="1"/>
          </p:cNvSpPr>
          <p:nvPr>
            <p:ph type="sldNum" sz="quarter" idx="14"/>
          </p:nvPr>
        </p:nvSpPr>
        <p:spPr/>
        <p:txBody>
          <a:bodyPr/>
          <a:lstStyle>
            <a:lvl1pPr>
              <a:defRPr/>
            </a:lvl1pPr>
          </a:lstStyle>
          <a:p>
            <a:fld id="{0B4C80C3-CF7E-B141-977F-28DBFB6E3D74}" type="slidenum">
              <a:rPr lang="en-US"/>
              <a:pPr/>
              <a:t>‹#›</a:t>
            </a:fld>
            <a:endParaRPr lang="en-US"/>
          </a:p>
        </p:txBody>
      </p:sp>
      <p:sp>
        <p:nvSpPr>
          <p:cNvPr id="7" name="Footer Placeholder 8"/>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847338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Title 1"/>
          <p:cNvSpPr>
            <a:spLocks noGrp="1"/>
          </p:cNvSpPr>
          <p:nvPr>
            <p:ph type="title"/>
          </p:nvPr>
        </p:nvSpPr>
        <p:spPr>
          <a:xfrm>
            <a:off x="5011003" y="3921813"/>
            <a:ext cx="3675799" cy="707886"/>
          </a:xfrm>
        </p:spPr>
        <p:txBody>
          <a:bodyPr anchor="b"/>
          <a:lstStyle>
            <a:lvl1pPr algn="l">
              <a:defRPr sz="2000" b="0" i="0">
                <a:latin typeface="Arial Bold"/>
                <a:cs typeface="Arial Bold"/>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011002" y="4629699"/>
            <a:ext cx="3675799" cy="820190"/>
          </a:xfrm>
        </p:spPr>
        <p:txBody>
          <a:bodyPr/>
          <a:lstStyle>
            <a:lvl1pPr marL="0" indent="0" algn="l">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Picture Placeholder 2"/>
          <p:cNvSpPr>
            <a:spLocks noGrp="1"/>
          </p:cNvSpPr>
          <p:nvPr>
            <p:ph type="pic" idx="1"/>
          </p:nvPr>
        </p:nvSpPr>
        <p:spPr>
          <a:xfrm>
            <a:off x="1511301" y="550864"/>
            <a:ext cx="3249153" cy="4899025"/>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Drag picture to placeholder or click icon to add</a:t>
            </a:r>
            <a:endParaRPr lang="en-US" noProof="0" dirty="0"/>
          </a:p>
        </p:txBody>
      </p:sp>
      <p:sp>
        <p:nvSpPr>
          <p:cNvPr id="7" name="Slide Number Placeholder 3"/>
          <p:cNvSpPr>
            <a:spLocks noGrp="1"/>
          </p:cNvSpPr>
          <p:nvPr>
            <p:ph type="sldNum" sz="quarter" idx="10"/>
          </p:nvPr>
        </p:nvSpPr>
        <p:spPr/>
        <p:txBody>
          <a:bodyPr/>
          <a:lstStyle>
            <a:lvl1pPr>
              <a:defRPr/>
            </a:lvl1pPr>
          </a:lstStyle>
          <a:p>
            <a:fld id="{87743C7C-5E06-D544-93ED-DB1B02646DBB}" type="slidenum">
              <a:rPr lang="en-US"/>
              <a:pPr/>
              <a:t>‹#›</a:t>
            </a:fld>
            <a:endParaRPr lang="en-US"/>
          </a:p>
        </p:txBody>
      </p:sp>
      <p:sp>
        <p:nvSpPr>
          <p:cNvPr id="8" name="Footer Placeholder 9"/>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5077551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1511302" y="561976"/>
            <a:ext cx="1200329" cy="4887913"/>
          </a:xfrm>
        </p:spPr>
        <p:txBody>
          <a:bodyPr vert="vert270"/>
          <a:lstStyle>
            <a:lvl1pPr algn="r">
              <a:defRPr/>
            </a:lvl1pPr>
          </a:lstStyle>
          <a:p>
            <a:r>
              <a:rPr lang="en-US" smtClean="0"/>
              <a:t>Click to edit Master title style</a:t>
            </a:r>
            <a:endParaRPr lang="en-US" dirty="0"/>
          </a:p>
        </p:txBody>
      </p:sp>
      <p:sp>
        <p:nvSpPr>
          <p:cNvPr id="9" name="Text Placeholder 8"/>
          <p:cNvSpPr>
            <a:spLocks noGrp="1"/>
          </p:cNvSpPr>
          <p:nvPr>
            <p:ph type="body" sz="quarter" idx="13"/>
          </p:nvPr>
        </p:nvSpPr>
        <p:spPr>
          <a:xfrm>
            <a:off x="2981326" y="561976"/>
            <a:ext cx="5640388" cy="4887913"/>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3"/>
          <p:cNvSpPr>
            <a:spLocks noGrp="1"/>
          </p:cNvSpPr>
          <p:nvPr>
            <p:ph type="sldNum" sz="quarter" idx="14"/>
          </p:nvPr>
        </p:nvSpPr>
        <p:spPr/>
        <p:txBody>
          <a:bodyPr/>
          <a:lstStyle>
            <a:lvl1pPr>
              <a:defRPr/>
            </a:lvl1pPr>
          </a:lstStyle>
          <a:p>
            <a:fld id="{F3071068-4386-8646-A286-F3FCE914E77D}" type="slidenum">
              <a:rPr lang="en-US"/>
              <a:pPr/>
              <a:t>‹#›</a:t>
            </a:fld>
            <a:endParaRPr lang="en-US"/>
          </a:p>
        </p:txBody>
      </p:sp>
      <p:sp>
        <p:nvSpPr>
          <p:cNvPr id="7" name="Footer Placeholder 4"/>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3441117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7" descr="Wave Cropped.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63051" cy="5946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457200" y="4198596"/>
            <a:ext cx="7538720" cy="1261884"/>
          </a:xfrm>
          <a:noFill/>
          <a:ln>
            <a:noFill/>
          </a:ln>
        </p:spPr>
        <p:style>
          <a:lnRef idx="2">
            <a:schemeClr val="accent5"/>
          </a:lnRef>
          <a:fillRef idx="1">
            <a:schemeClr val="lt1"/>
          </a:fillRef>
          <a:effectRef idx="0">
            <a:schemeClr val="accent5"/>
          </a:effectRef>
          <a:fontRef idx="none"/>
        </p:style>
        <p:txBody>
          <a:bodyPr anchor="b" anchorCtr="0"/>
          <a:lstStyle>
            <a:lvl1pPr algn="l">
              <a:defRPr sz="3800" cap="all">
                <a:solidFill>
                  <a:srgbClr val="64B03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5460481"/>
            <a:ext cx="6400800" cy="523220"/>
          </a:xfrm>
        </p:spPr>
        <p:txBody>
          <a:bodyPr>
            <a:sp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1102531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1" y="2890839"/>
            <a:ext cx="1504951" cy="912812"/>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 name="Text Placeholder 7"/>
          <p:cNvSpPr>
            <a:spLocks noGrp="1"/>
          </p:cNvSpPr>
          <p:nvPr>
            <p:ph type="body" sz="quarter" idx="15"/>
          </p:nvPr>
        </p:nvSpPr>
        <p:spPr>
          <a:xfrm>
            <a:off x="1738313" y="3491366"/>
            <a:ext cx="6991180" cy="311536"/>
          </a:xfrm>
        </p:spPr>
        <p:txBody>
          <a:bodyPr anchor="b">
            <a:noAutofit/>
          </a:bodyPr>
          <a:lstStyle>
            <a:lvl1pPr>
              <a:buNone/>
              <a:defRPr sz="2000" b="0" i="0" cap="none">
                <a:solidFill>
                  <a:srgbClr val="64B034"/>
                </a:solidFill>
                <a:latin typeface="Arial Bold"/>
                <a:cs typeface="Arial Bold"/>
              </a:defRPr>
            </a:lvl1pPr>
          </a:lstStyle>
          <a:p>
            <a:pPr lvl="0"/>
            <a:r>
              <a:rPr lang="en-US" dirty="0" smtClean="0"/>
              <a:t>Click to edit Master text styles</a:t>
            </a:r>
          </a:p>
        </p:txBody>
      </p:sp>
      <p:sp>
        <p:nvSpPr>
          <p:cNvPr id="17" name="Title 16"/>
          <p:cNvSpPr>
            <a:spLocks noGrp="1"/>
          </p:cNvSpPr>
          <p:nvPr>
            <p:ph type="title"/>
          </p:nvPr>
        </p:nvSpPr>
        <p:spPr>
          <a:xfrm>
            <a:off x="1738311" y="2891202"/>
            <a:ext cx="7796351" cy="600164"/>
          </a:xfrm>
        </p:spPr>
        <p:txBody>
          <a:bodyPr/>
          <a:lstStyle>
            <a:lvl1pPr algn="l">
              <a:defRPr>
                <a:solidFill>
                  <a:schemeClr val="bg1"/>
                </a:solidFill>
              </a:defRPr>
            </a:lvl1pPr>
          </a:lstStyle>
          <a:p>
            <a:r>
              <a:rPr lang="en-US" dirty="0" smtClean="0"/>
              <a:t>Click to edit Master title style</a:t>
            </a:r>
            <a:endParaRPr lang="en-US" dirty="0"/>
          </a:p>
        </p:txBody>
      </p:sp>
      <p:sp>
        <p:nvSpPr>
          <p:cNvPr id="6" name="Slide Number Placeholder 3"/>
          <p:cNvSpPr>
            <a:spLocks noGrp="1"/>
          </p:cNvSpPr>
          <p:nvPr>
            <p:ph type="sldNum" sz="quarter" idx="16"/>
          </p:nvPr>
        </p:nvSpPr>
        <p:spPr/>
        <p:txBody>
          <a:bodyPr/>
          <a:lstStyle>
            <a:lvl1pPr>
              <a:defRPr/>
            </a:lvl1pPr>
          </a:lstStyle>
          <a:p>
            <a:fld id="{7E97891D-A0D0-D841-A6F1-50B465684620}" type="slidenum">
              <a:rPr lang="en-US"/>
              <a:pPr/>
              <a:t>‹#›</a:t>
            </a:fld>
            <a:endParaRPr lang="en-US"/>
          </a:p>
        </p:txBody>
      </p:sp>
    </p:spTree>
    <p:extLst>
      <p:ext uri="{BB962C8B-B14F-4D97-AF65-F5344CB8AC3E}">
        <p14:creationId xmlns:p14="http://schemas.microsoft.com/office/powerpoint/2010/main" val="537334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1" y="2890839"/>
            <a:ext cx="1504951" cy="912812"/>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 name="Text Placeholder 7"/>
          <p:cNvSpPr>
            <a:spLocks noGrp="1"/>
          </p:cNvSpPr>
          <p:nvPr>
            <p:ph type="body" sz="quarter" idx="15"/>
          </p:nvPr>
        </p:nvSpPr>
        <p:spPr>
          <a:xfrm>
            <a:off x="1738313" y="3491366"/>
            <a:ext cx="6991180" cy="311536"/>
          </a:xfrm>
        </p:spPr>
        <p:txBody>
          <a:bodyPr anchor="b">
            <a:noAutofit/>
          </a:bodyPr>
          <a:lstStyle>
            <a:lvl1pPr>
              <a:buNone/>
              <a:defRPr sz="2000" b="0" i="0" cap="none">
                <a:solidFill>
                  <a:srgbClr val="009CD1"/>
                </a:solidFill>
                <a:latin typeface="Arial Bold"/>
                <a:cs typeface="Arial Bold"/>
              </a:defRPr>
            </a:lvl1pPr>
          </a:lstStyle>
          <a:p>
            <a:pPr lvl="0"/>
            <a:r>
              <a:rPr lang="en-US" smtClean="0"/>
              <a:t>Click to edit Master text styles</a:t>
            </a:r>
          </a:p>
        </p:txBody>
      </p:sp>
      <p:sp>
        <p:nvSpPr>
          <p:cNvPr id="17" name="Title 16"/>
          <p:cNvSpPr>
            <a:spLocks noGrp="1"/>
          </p:cNvSpPr>
          <p:nvPr>
            <p:ph type="title"/>
          </p:nvPr>
        </p:nvSpPr>
        <p:spPr>
          <a:xfrm>
            <a:off x="1738311" y="2891202"/>
            <a:ext cx="7796351" cy="600164"/>
          </a:xfrm>
        </p:spPr>
        <p:txBody>
          <a:bodyPr/>
          <a:lstStyle>
            <a:lvl1pPr algn="l">
              <a:defRPr>
                <a:solidFill>
                  <a:schemeClr val="bg1"/>
                </a:solidFill>
              </a:defRPr>
            </a:lvl1pPr>
          </a:lstStyle>
          <a:p>
            <a:r>
              <a:rPr lang="en-US" smtClean="0"/>
              <a:t>Click to edit Master title style</a:t>
            </a:r>
            <a:endParaRPr lang="en-US" dirty="0"/>
          </a:p>
        </p:txBody>
      </p:sp>
      <p:sp>
        <p:nvSpPr>
          <p:cNvPr id="6" name="Slide Number Placeholder 3"/>
          <p:cNvSpPr>
            <a:spLocks noGrp="1"/>
          </p:cNvSpPr>
          <p:nvPr>
            <p:ph type="sldNum" sz="quarter" idx="16"/>
          </p:nvPr>
        </p:nvSpPr>
        <p:spPr/>
        <p:txBody>
          <a:bodyPr/>
          <a:lstStyle>
            <a:lvl1pPr>
              <a:defRPr/>
            </a:lvl1pPr>
          </a:lstStyle>
          <a:p>
            <a:fld id="{1FAD1AD3-75D5-7D40-80A3-A9663ABB0732}" type="slidenum">
              <a:rPr lang="en-US"/>
              <a:pPr/>
              <a:t>‹#›</a:t>
            </a:fld>
            <a:endParaRPr lang="en-US"/>
          </a:p>
        </p:txBody>
      </p:sp>
    </p:spTree>
    <p:extLst>
      <p:ext uri="{BB962C8B-B14F-4D97-AF65-F5344CB8AC3E}">
        <p14:creationId xmlns:p14="http://schemas.microsoft.com/office/powerpoint/2010/main" val="11111341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Rectangle 12"/>
          <p:cNvSpPr/>
          <p:nvPr/>
        </p:nvSpPr>
        <p:spPr>
          <a:xfrm>
            <a:off x="-1587" y="550864"/>
            <a:ext cx="1271588" cy="769937"/>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Title 9"/>
          <p:cNvSpPr>
            <a:spLocks noGrp="1"/>
          </p:cNvSpPr>
          <p:nvPr>
            <p:ph type="title"/>
          </p:nvPr>
        </p:nvSpPr>
        <p:spPr>
          <a:xfrm>
            <a:off x="1511300" y="635749"/>
            <a:ext cx="7796350" cy="600164"/>
          </a:xfrm>
        </p:spPr>
        <p:txBody>
          <a:bodyPr wrap="none" anchor="ctr"/>
          <a:lstStyle>
            <a:lvl1pPr>
              <a:defRPr>
                <a:solidFill>
                  <a:schemeClr val="bg1"/>
                </a:solidFill>
              </a:defRPr>
            </a:lvl1pPr>
          </a:lstStyle>
          <a:p>
            <a:r>
              <a:rPr lang="en-US" dirty="0" smtClean="0"/>
              <a:t>Click to edit Master title style</a:t>
            </a:r>
            <a:endParaRPr lang="en-US" dirty="0"/>
          </a:p>
        </p:txBody>
      </p:sp>
      <p:sp>
        <p:nvSpPr>
          <p:cNvPr id="21" name="Text Placeholder 3"/>
          <p:cNvSpPr>
            <a:spLocks noGrp="1"/>
          </p:cNvSpPr>
          <p:nvPr>
            <p:ph type="body" sz="half" idx="17"/>
          </p:nvPr>
        </p:nvSpPr>
        <p:spPr>
          <a:xfrm>
            <a:off x="4227848" y="2438443"/>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28" name="Text Placeholder 3"/>
          <p:cNvSpPr>
            <a:spLocks noGrp="1"/>
          </p:cNvSpPr>
          <p:nvPr>
            <p:ph type="body" sz="half" idx="22"/>
          </p:nvPr>
        </p:nvSpPr>
        <p:spPr>
          <a:xfrm>
            <a:off x="4227848" y="3976468"/>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0" name="Text Placeholder 3"/>
          <p:cNvSpPr>
            <a:spLocks noGrp="1"/>
          </p:cNvSpPr>
          <p:nvPr>
            <p:ph type="body" sz="half" idx="23"/>
          </p:nvPr>
        </p:nvSpPr>
        <p:spPr>
          <a:xfrm>
            <a:off x="4227848" y="5514493"/>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34" name="Content Placeholder 33"/>
          <p:cNvSpPr>
            <a:spLocks noGrp="1"/>
          </p:cNvSpPr>
          <p:nvPr>
            <p:ph sz="quarter" idx="24"/>
          </p:nvPr>
        </p:nvSpPr>
        <p:spPr>
          <a:xfrm>
            <a:off x="4227850" y="1734057"/>
            <a:ext cx="4236372" cy="704850"/>
          </a:xfrm>
        </p:spPr>
        <p:txBody>
          <a:bodyPr anchor="b"/>
          <a:lstStyle>
            <a:lvl1pPr algn="l">
              <a:buNone/>
              <a:defRPr sz="2000" b="0" i="0" cap="all" baseline="0">
                <a:solidFill>
                  <a:srgbClr val="64B03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dirty="0" smtClean="0"/>
              <a:t>Click to edit Master text styles</a:t>
            </a:r>
            <a:endParaRPr lang="en-US" dirty="0"/>
          </a:p>
        </p:txBody>
      </p:sp>
      <p:sp>
        <p:nvSpPr>
          <p:cNvPr id="35" name="Content Placeholder 33"/>
          <p:cNvSpPr>
            <a:spLocks noGrp="1"/>
          </p:cNvSpPr>
          <p:nvPr>
            <p:ph sz="quarter" idx="25"/>
          </p:nvPr>
        </p:nvSpPr>
        <p:spPr>
          <a:xfrm>
            <a:off x="4227848" y="3272082"/>
            <a:ext cx="4236373" cy="704850"/>
          </a:xfrm>
        </p:spPr>
        <p:txBody>
          <a:bodyPr anchor="b"/>
          <a:lstStyle>
            <a:lvl1pPr algn="l">
              <a:buNone/>
              <a:defRPr sz="2000" b="0" i="0" cap="all" baseline="0">
                <a:solidFill>
                  <a:srgbClr val="64B03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dirty="0" smtClean="0"/>
              <a:t>Click to edit Master text styles</a:t>
            </a:r>
            <a:endParaRPr lang="en-US" dirty="0"/>
          </a:p>
        </p:txBody>
      </p:sp>
      <p:sp>
        <p:nvSpPr>
          <p:cNvPr id="36" name="Content Placeholder 33"/>
          <p:cNvSpPr>
            <a:spLocks noGrp="1"/>
          </p:cNvSpPr>
          <p:nvPr>
            <p:ph sz="quarter" idx="26"/>
          </p:nvPr>
        </p:nvSpPr>
        <p:spPr>
          <a:xfrm>
            <a:off x="4227848" y="4809642"/>
            <a:ext cx="4236373" cy="704850"/>
          </a:xfrm>
        </p:spPr>
        <p:txBody>
          <a:bodyPr anchor="b"/>
          <a:lstStyle>
            <a:lvl1pPr algn="l">
              <a:buNone/>
              <a:defRPr sz="2000" b="0" i="0" cap="all" baseline="0">
                <a:solidFill>
                  <a:srgbClr val="64B03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dirty="0" smtClean="0"/>
              <a:t>Click to edit Master text styles</a:t>
            </a:r>
            <a:endParaRPr lang="en-US" dirty="0"/>
          </a:p>
        </p:txBody>
      </p:sp>
      <p:sp>
        <p:nvSpPr>
          <p:cNvPr id="39" name="Picture Placeholder 2"/>
          <p:cNvSpPr>
            <a:spLocks noGrp="1"/>
          </p:cNvSpPr>
          <p:nvPr>
            <p:ph type="pic" idx="1"/>
          </p:nvPr>
        </p:nvSpPr>
        <p:spPr>
          <a:xfrm>
            <a:off x="1994590" y="1734058"/>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dirty="0" smtClean="0"/>
              <a:t>Click icon to add picture</a:t>
            </a:r>
            <a:endParaRPr lang="en-US" noProof="0" dirty="0"/>
          </a:p>
        </p:txBody>
      </p:sp>
      <p:sp>
        <p:nvSpPr>
          <p:cNvPr id="40" name="Picture Placeholder 2"/>
          <p:cNvSpPr>
            <a:spLocks noGrp="1"/>
          </p:cNvSpPr>
          <p:nvPr>
            <p:ph type="pic" idx="27"/>
          </p:nvPr>
        </p:nvSpPr>
        <p:spPr>
          <a:xfrm>
            <a:off x="1994590" y="3272083"/>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dirty="0" smtClean="0"/>
              <a:t>Click icon to add picture</a:t>
            </a:r>
            <a:endParaRPr lang="en-US" noProof="0" dirty="0"/>
          </a:p>
        </p:txBody>
      </p:sp>
      <p:sp>
        <p:nvSpPr>
          <p:cNvPr id="41" name="Picture Placeholder 2"/>
          <p:cNvSpPr>
            <a:spLocks noGrp="1"/>
          </p:cNvSpPr>
          <p:nvPr>
            <p:ph type="pic" idx="28"/>
          </p:nvPr>
        </p:nvSpPr>
        <p:spPr>
          <a:xfrm>
            <a:off x="1994590" y="4809643"/>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dirty="0" smtClean="0"/>
              <a:t>Click icon to add picture</a:t>
            </a:r>
            <a:endParaRPr lang="en-US" noProof="0" dirty="0"/>
          </a:p>
        </p:txBody>
      </p:sp>
      <p:sp>
        <p:nvSpPr>
          <p:cNvPr id="14" name="Slide Number Placeholder 3"/>
          <p:cNvSpPr>
            <a:spLocks noGrp="1"/>
          </p:cNvSpPr>
          <p:nvPr>
            <p:ph type="sldNum" sz="quarter" idx="29"/>
          </p:nvPr>
        </p:nvSpPr>
        <p:spPr/>
        <p:txBody>
          <a:bodyPr/>
          <a:lstStyle>
            <a:lvl1pPr>
              <a:defRPr/>
            </a:lvl1pPr>
          </a:lstStyle>
          <a:p>
            <a:fld id="{6030843E-E722-C740-84E1-2593A08E4C67}" type="slidenum">
              <a:rPr lang="en-US"/>
              <a:pPr/>
              <a:t>‹#›</a:t>
            </a:fld>
            <a:endParaRPr lang="en-US"/>
          </a:p>
        </p:txBody>
      </p:sp>
      <p:sp>
        <p:nvSpPr>
          <p:cNvPr id="15" name="Footer Placeholder 41"/>
          <p:cNvSpPr>
            <a:spLocks noGrp="1"/>
          </p:cNvSpPr>
          <p:nvPr>
            <p:ph type="ftr" sz="quarter" idx="30"/>
          </p:nvPr>
        </p:nvSpPr>
        <p:spPr/>
        <p:txBody>
          <a:bodyPr/>
          <a:lstStyle>
            <a:lvl1pPr>
              <a:defRPr>
                <a:solidFill>
                  <a:schemeClr val="bg1">
                    <a:lumMod val="50000"/>
                  </a:schemeClr>
                </a:solidFill>
              </a:defRPr>
            </a:lvl1pPr>
          </a:lstStyle>
          <a:p>
            <a:pPr>
              <a:defRPr/>
            </a:pPr>
            <a:endParaRPr lang="en-US"/>
          </a:p>
        </p:txBody>
      </p:sp>
    </p:spTree>
    <p:extLst>
      <p:ext uri="{BB962C8B-B14F-4D97-AF65-F5344CB8AC3E}">
        <p14:creationId xmlns:p14="http://schemas.microsoft.com/office/powerpoint/2010/main" val="38575417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4" name="Rectangle 3"/>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rot="16200000">
            <a:off x="-142080" y="5765007"/>
            <a:ext cx="1408112" cy="777875"/>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7" name="Picture 10"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10"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rot="16200000">
            <a:off x="-1881851" y="2210962"/>
            <a:ext cx="4887259" cy="1107996"/>
          </a:xfrm>
        </p:spPr>
        <p:txBody>
          <a:bodyPr anchor="ctr"/>
          <a:lstStyle>
            <a:lvl1pPr algn="l">
              <a:defRPr/>
            </a:lvl1pPr>
          </a:lstStyle>
          <a:p>
            <a:r>
              <a:rPr lang="en-US" dirty="0" smtClean="0"/>
              <a:t>Click to edit Master title style</a:t>
            </a:r>
            <a:endParaRPr lang="en-US" dirty="0"/>
          </a:p>
        </p:txBody>
      </p:sp>
      <p:sp>
        <p:nvSpPr>
          <p:cNvPr id="8" name="Text Placeholder 8"/>
          <p:cNvSpPr>
            <a:spLocks noGrp="1"/>
          </p:cNvSpPr>
          <p:nvPr>
            <p:ph type="body" sz="quarter" idx="13"/>
          </p:nvPr>
        </p:nvSpPr>
        <p:spPr>
          <a:xfrm>
            <a:off x="1511301" y="321330"/>
            <a:ext cx="7175500" cy="4887258"/>
          </a:xfrm>
        </p:spPr>
        <p:txBody>
          <a:bodyPr anchor="ct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0" name="Slide Number Placeholder 2"/>
          <p:cNvSpPr>
            <a:spLocks noGrp="1"/>
          </p:cNvSpPr>
          <p:nvPr>
            <p:ph type="sldNum" sz="quarter" idx="14"/>
          </p:nvPr>
        </p:nvSpPr>
        <p:spPr/>
        <p:txBody>
          <a:bodyPr/>
          <a:lstStyle>
            <a:lvl1pPr>
              <a:defRPr/>
            </a:lvl1pPr>
          </a:lstStyle>
          <a:p>
            <a:fld id="{17087B2C-D3DC-6E41-A7F6-82DB189227E4}" type="slidenum">
              <a:rPr lang="en-US"/>
              <a:pPr/>
              <a:t>‹#›</a:t>
            </a:fld>
            <a:endParaRPr lang="en-US"/>
          </a:p>
        </p:txBody>
      </p:sp>
      <p:sp>
        <p:nvSpPr>
          <p:cNvPr id="11" name="Footer Placeholder 6"/>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9003233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pic>
        <p:nvPicPr>
          <p:cNvPr id="4" name="Picture 6"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6"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Text Placeholder 8"/>
          <p:cNvSpPr>
            <a:spLocks noGrp="1"/>
          </p:cNvSpPr>
          <p:nvPr>
            <p:ph type="body" sz="quarter" idx="13"/>
          </p:nvPr>
        </p:nvSpPr>
        <p:spPr>
          <a:xfrm>
            <a:off x="1511301" y="1669971"/>
            <a:ext cx="7175500" cy="3781870"/>
          </a:xfrm>
        </p:spPr>
        <p:txBody>
          <a:bodyP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7" name="Slide Number Placeholder 2"/>
          <p:cNvSpPr>
            <a:spLocks noGrp="1"/>
          </p:cNvSpPr>
          <p:nvPr>
            <p:ph type="sldNum" sz="quarter" idx="14"/>
          </p:nvPr>
        </p:nvSpPr>
        <p:spPr/>
        <p:txBody>
          <a:bodyPr/>
          <a:lstStyle>
            <a:lvl1pPr>
              <a:defRPr/>
            </a:lvl1pPr>
          </a:lstStyle>
          <a:p>
            <a:fld id="{46BFED34-8EEC-0B44-B51B-3A0AF6D28C6C}" type="slidenum">
              <a:rPr lang="en-US"/>
              <a:pPr/>
              <a:t>‹#›</a:t>
            </a:fld>
            <a:endParaRPr lang="en-US"/>
          </a:p>
        </p:txBody>
      </p:sp>
      <p:sp>
        <p:nvSpPr>
          <p:cNvPr id="8" name="Footer Placeholder 3"/>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16571507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4" name="Rectangle 3"/>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a:off x="1" y="1657350"/>
            <a:ext cx="1271588" cy="769938"/>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511300" y="1742727"/>
            <a:ext cx="7796350" cy="600164"/>
          </a:xfrm>
        </p:spPr>
        <p:txBody>
          <a:bodyPr wrap="none" anchor="ctr"/>
          <a:lstStyle/>
          <a:p>
            <a:r>
              <a:rPr lang="en-US" dirty="0" smtClean="0"/>
              <a:t>Click to edit Master title style</a:t>
            </a:r>
            <a:endParaRPr lang="en-US" dirty="0"/>
          </a:p>
        </p:txBody>
      </p:sp>
      <p:sp>
        <p:nvSpPr>
          <p:cNvPr id="9" name="Text Placeholder 8"/>
          <p:cNvSpPr>
            <a:spLocks noGrp="1"/>
          </p:cNvSpPr>
          <p:nvPr>
            <p:ph type="body" sz="quarter" idx="13"/>
          </p:nvPr>
        </p:nvSpPr>
        <p:spPr>
          <a:xfrm>
            <a:off x="1511301" y="2867668"/>
            <a:ext cx="7175500" cy="2980682"/>
          </a:xfrm>
        </p:spPr>
        <p:txBody>
          <a:bodyP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7" name="Footer Placeholder 4"/>
          <p:cNvSpPr>
            <a:spLocks noGrp="1"/>
          </p:cNvSpPr>
          <p:nvPr>
            <p:ph type="ftr" sz="quarter" idx="14"/>
          </p:nvPr>
        </p:nvSpPr>
        <p:spPr/>
        <p:txBody>
          <a:bodyPr/>
          <a:lstStyle>
            <a:lvl1pPr>
              <a:defRPr>
                <a:solidFill>
                  <a:schemeClr val="bg1">
                    <a:lumMod val="50000"/>
                  </a:schemeClr>
                </a:solidFill>
              </a:defRPr>
            </a:lvl1pPr>
          </a:lstStyle>
          <a:p>
            <a:pPr>
              <a:defRPr/>
            </a:pPr>
            <a:endParaRPr lang="en-US"/>
          </a:p>
        </p:txBody>
      </p:sp>
      <p:sp>
        <p:nvSpPr>
          <p:cNvPr id="8" name="Slide Number Placeholder 3"/>
          <p:cNvSpPr>
            <a:spLocks noGrp="1"/>
          </p:cNvSpPr>
          <p:nvPr>
            <p:ph type="sldNum" sz="quarter" idx="15"/>
          </p:nvPr>
        </p:nvSpPr>
        <p:spPr/>
        <p:txBody>
          <a:bodyPr/>
          <a:lstStyle>
            <a:lvl1pPr>
              <a:defRPr>
                <a:solidFill>
                  <a:srgbClr val="7F7F7F"/>
                </a:solidFill>
              </a:defRPr>
            </a:lvl1pPr>
          </a:lstStyle>
          <a:p>
            <a:fld id="{DE9D7E4F-B395-C249-B56C-70C52B669F23}" type="slidenum">
              <a:rPr lang="en-US"/>
              <a:pPr/>
              <a:t>‹#›</a:t>
            </a:fld>
            <a:endParaRPr lang="en-US"/>
          </a:p>
        </p:txBody>
      </p:sp>
    </p:spTree>
    <p:extLst>
      <p:ext uri="{BB962C8B-B14F-4D97-AF65-F5344CB8AC3E}">
        <p14:creationId xmlns:p14="http://schemas.microsoft.com/office/powerpoint/2010/main" val="31150045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5_Custom Layout">
    <p:spTree>
      <p:nvGrpSpPr>
        <p:cNvPr id="1" name=""/>
        <p:cNvGrpSpPr/>
        <p:nvPr/>
      </p:nvGrpSpPr>
      <p:grpSpPr>
        <a:xfrm>
          <a:off x="0" y="0"/>
          <a:ext cx="0" cy="0"/>
          <a:chOff x="0" y="0"/>
          <a:chExt cx="0" cy="0"/>
        </a:xfrm>
      </p:grpSpPr>
      <p:sp>
        <p:nvSpPr>
          <p:cNvPr id="9" name="Rectangle 8"/>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Rectangle 9"/>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Rectangle 11"/>
          <p:cNvSpPr/>
          <p:nvPr/>
        </p:nvSpPr>
        <p:spPr>
          <a:xfrm>
            <a:off x="-1587" y="550864"/>
            <a:ext cx="1271588" cy="769937"/>
          </a:xfrm>
          <a:prstGeom prst="rect">
            <a:avLst/>
          </a:prstGeom>
          <a:gradFill flip="none" rotWithShape="1">
            <a:gsLst>
              <a:gs pos="0">
                <a:srgbClr val="297331"/>
              </a:gs>
              <a:gs pos="100000">
                <a:srgbClr val="98C42E"/>
              </a:gs>
              <a:gs pos="50000">
                <a:srgbClr val="64B03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Text Placeholder 8"/>
          <p:cNvSpPr>
            <a:spLocks noGrp="1"/>
          </p:cNvSpPr>
          <p:nvPr>
            <p:ph type="body" sz="quarter" idx="15"/>
          </p:nvPr>
        </p:nvSpPr>
        <p:spPr>
          <a:xfrm>
            <a:off x="687952"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4" name="Text Placeholder 8"/>
          <p:cNvSpPr>
            <a:spLocks noGrp="1"/>
          </p:cNvSpPr>
          <p:nvPr>
            <p:ph type="body" sz="quarter" idx="16"/>
          </p:nvPr>
        </p:nvSpPr>
        <p:spPr>
          <a:xfrm rot="16200000">
            <a:off x="-1259554" y="3901774"/>
            <a:ext cx="3551041" cy="343971"/>
          </a:xfrm>
          <a:solidFill>
            <a:schemeClr val="accent2"/>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7" name="Text Placeholder 8"/>
          <p:cNvSpPr>
            <a:spLocks noGrp="1"/>
          </p:cNvSpPr>
          <p:nvPr>
            <p:ph type="body" sz="quarter" idx="19"/>
          </p:nvPr>
        </p:nvSpPr>
        <p:spPr>
          <a:xfrm>
            <a:off x="3590869"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8" name="Text Placeholder 8"/>
          <p:cNvSpPr>
            <a:spLocks noGrp="1"/>
          </p:cNvSpPr>
          <p:nvPr>
            <p:ph type="body" sz="quarter" idx="20"/>
          </p:nvPr>
        </p:nvSpPr>
        <p:spPr>
          <a:xfrm>
            <a:off x="6479661"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22" name="Title 21"/>
          <p:cNvSpPr>
            <a:spLocks noGrp="1"/>
          </p:cNvSpPr>
          <p:nvPr>
            <p:ph type="title"/>
          </p:nvPr>
        </p:nvSpPr>
        <p:spPr>
          <a:xfrm>
            <a:off x="1511300" y="641306"/>
            <a:ext cx="7796350" cy="600164"/>
          </a:xfrm>
        </p:spPr>
        <p:txBody>
          <a:bodyPr wrap="none" anchor="ctr"/>
          <a:lstStyle/>
          <a:p>
            <a:r>
              <a:rPr lang="en-US" dirty="0" smtClean="0"/>
              <a:t>Click to edit Master title style</a:t>
            </a:r>
            <a:endParaRPr lang="en-US" dirty="0"/>
          </a:p>
        </p:txBody>
      </p:sp>
      <p:sp>
        <p:nvSpPr>
          <p:cNvPr id="25" name="Text Placeholder 8"/>
          <p:cNvSpPr>
            <a:spLocks noGrp="1"/>
          </p:cNvSpPr>
          <p:nvPr>
            <p:ph type="body" sz="quarter" idx="21"/>
          </p:nvPr>
        </p:nvSpPr>
        <p:spPr>
          <a:xfrm rot="16200000">
            <a:off x="1643365" y="3901775"/>
            <a:ext cx="3551041" cy="343971"/>
          </a:xfrm>
          <a:solidFill>
            <a:schemeClr val="tx1"/>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26" name="Text Placeholder 8"/>
          <p:cNvSpPr>
            <a:spLocks noGrp="1"/>
          </p:cNvSpPr>
          <p:nvPr>
            <p:ph type="body" sz="quarter" idx="22"/>
          </p:nvPr>
        </p:nvSpPr>
        <p:spPr>
          <a:xfrm rot="16200000">
            <a:off x="4532157" y="3901775"/>
            <a:ext cx="3551041" cy="343971"/>
          </a:xfrm>
          <a:solidFill>
            <a:schemeClr val="accent4"/>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3" name="Footer Placeholder 3"/>
          <p:cNvSpPr>
            <a:spLocks noGrp="1"/>
          </p:cNvSpPr>
          <p:nvPr>
            <p:ph type="ftr" sz="quarter" idx="23"/>
          </p:nvPr>
        </p:nvSpPr>
        <p:spPr/>
        <p:txBody>
          <a:bodyPr/>
          <a:lstStyle>
            <a:lvl1pPr>
              <a:defRPr/>
            </a:lvl1pPr>
          </a:lstStyle>
          <a:p>
            <a:pPr>
              <a:defRPr/>
            </a:pPr>
            <a:endParaRPr lang="en-US"/>
          </a:p>
        </p:txBody>
      </p:sp>
      <p:sp>
        <p:nvSpPr>
          <p:cNvPr id="15" name="Slide Number Placeholder 18"/>
          <p:cNvSpPr>
            <a:spLocks noGrp="1"/>
          </p:cNvSpPr>
          <p:nvPr>
            <p:ph type="sldNum" sz="quarter" idx="24"/>
          </p:nvPr>
        </p:nvSpPr>
        <p:spPr/>
        <p:txBody>
          <a:bodyPr/>
          <a:lstStyle>
            <a:lvl1pPr>
              <a:defRPr>
                <a:solidFill>
                  <a:srgbClr val="7F7F7F"/>
                </a:solidFill>
              </a:defRPr>
            </a:lvl1pPr>
          </a:lstStyle>
          <a:p>
            <a:fld id="{DF002178-0ADB-7C47-BCA1-80633EE6E1A1}" type="slidenum">
              <a:rPr lang="en-US"/>
              <a:pPr/>
              <a:t>‹#›</a:t>
            </a:fld>
            <a:endParaRPr lang="en-US"/>
          </a:p>
        </p:txBody>
      </p:sp>
    </p:spTree>
    <p:extLst>
      <p:ext uri="{BB962C8B-B14F-4D97-AF65-F5344CB8AC3E}">
        <p14:creationId xmlns:p14="http://schemas.microsoft.com/office/powerpoint/2010/main" val="18856213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Content Placeholder 2"/>
          <p:cNvSpPr>
            <a:spLocks noGrp="1"/>
          </p:cNvSpPr>
          <p:nvPr>
            <p:ph idx="1"/>
          </p:nvPr>
        </p:nvSpPr>
        <p:spPr>
          <a:xfrm>
            <a:off x="1511941" y="1669971"/>
            <a:ext cx="7174860" cy="377991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dirty="0" smtClean="0"/>
              <a:t>Click to edit Master title style</a:t>
            </a:r>
            <a:endParaRPr lang="en-US" dirty="0"/>
          </a:p>
        </p:txBody>
      </p:sp>
      <p:sp>
        <p:nvSpPr>
          <p:cNvPr id="6" name="Slide Number Placeholder 7"/>
          <p:cNvSpPr>
            <a:spLocks noGrp="1"/>
          </p:cNvSpPr>
          <p:nvPr>
            <p:ph type="sldNum" sz="quarter" idx="10"/>
          </p:nvPr>
        </p:nvSpPr>
        <p:spPr/>
        <p:txBody>
          <a:bodyPr/>
          <a:lstStyle>
            <a:lvl1pPr>
              <a:defRPr/>
            </a:lvl1pPr>
          </a:lstStyle>
          <a:p>
            <a:fld id="{3A4E07F9-9149-0C42-98F6-F2B26FEB7E1D}" type="slidenum">
              <a:rPr lang="en-US"/>
              <a:pPr/>
              <a:t>‹#›</a:t>
            </a:fld>
            <a:endParaRPr lang="en-US"/>
          </a:p>
        </p:txBody>
      </p:sp>
      <p:sp>
        <p:nvSpPr>
          <p:cNvPr id="7"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889802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1511300" y="4088824"/>
            <a:ext cx="7137000" cy="1323439"/>
          </a:xfrm>
        </p:spPr>
        <p:txBody>
          <a:bodyPr/>
          <a:lstStyle>
            <a:lvl1pPr algn="l">
              <a:defRPr sz="4000" b="0" i="0" cap="all">
                <a:latin typeface="Arial"/>
                <a:cs typeface="Aria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511300" y="2588637"/>
            <a:ext cx="7137000" cy="1500187"/>
          </a:xfrm>
        </p:spPr>
        <p:txBody>
          <a:bodyPr anchor="b"/>
          <a:lstStyle>
            <a:lvl1pPr marL="0" indent="0">
              <a:buNone/>
              <a:defRPr sz="2000">
                <a:solidFill>
                  <a:srgbClr val="13131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0"/>
          </p:nvPr>
        </p:nvSpPr>
        <p:spPr/>
        <p:txBody>
          <a:bodyPr/>
          <a:lstStyle>
            <a:lvl1pPr>
              <a:defRPr/>
            </a:lvl1pPr>
          </a:lstStyle>
          <a:p>
            <a:fld id="{35FBA17F-0FE7-5A46-A36D-1310657C6D75}" type="slidenum">
              <a:rPr lang="en-US"/>
              <a:pPr/>
              <a:t>‹#›</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3510466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11302" y="561976"/>
            <a:ext cx="7175500" cy="1107996"/>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511302" y="1657350"/>
            <a:ext cx="349545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270280" y="1657350"/>
            <a:ext cx="341652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59901011-5AA4-8D4F-87EC-4DD90F650181}" type="slidenum">
              <a:rPr lang="en-US"/>
              <a:pPr/>
              <a:t>‹#›</a:t>
            </a:fld>
            <a:endParaRPr lang="en-US"/>
          </a:p>
        </p:txBody>
      </p:sp>
      <p:sp>
        <p:nvSpPr>
          <p:cNvPr id="6"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59426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7_Custom Layout">
    <p:spTree>
      <p:nvGrpSpPr>
        <p:cNvPr id="1" name=""/>
        <p:cNvGrpSpPr/>
        <p:nvPr/>
      </p:nvGrpSpPr>
      <p:grpSpPr>
        <a:xfrm>
          <a:off x="0" y="0"/>
          <a:ext cx="0" cy="0"/>
          <a:chOff x="0" y="0"/>
          <a:chExt cx="0" cy="0"/>
        </a:xfrm>
      </p:grpSpPr>
      <p:cxnSp>
        <p:nvCxnSpPr>
          <p:cNvPr id="9" name="Straight Connector 8"/>
          <p:cNvCxnSpPr/>
          <p:nvPr/>
        </p:nvCxnSpPr>
        <p:spPr>
          <a:xfrm>
            <a:off x="1563688" y="2197101"/>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1563688" y="3724275"/>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1563688" y="5253038"/>
            <a:ext cx="7580312" cy="1587"/>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563688" y="2197101"/>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1563688" y="3724275"/>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563688" y="5253038"/>
            <a:ext cx="7580312" cy="1587"/>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Text Placeholder 2"/>
          <p:cNvSpPr>
            <a:spLocks noGrp="1"/>
          </p:cNvSpPr>
          <p:nvPr>
            <p:ph type="body" idx="1"/>
          </p:nvPr>
        </p:nvSpPr>
        <p:spPr>
          <a:xfrm>
            <a:off x="1511301" y="1745465"/>
            <a:ext cx="7175500" cy="486647"/>
          </a:xfrm>
        </p:spPr>
        <p:txBody>
          <a:bodyPr anchor="b"/>
          <a:lstStyle>
            <a:lvl1pPr marL="457200" indent="-457200" algn="l">
              <a:buClr>
                <a:schemeClr val="tx1"/>
              </a:buClr>
              <a:buFont typeface="Wingdings" charset="2"/>
              <a:buAutoNum type="arabicPlain"/>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Text Placeholder 8"/>
          <p:cNvSpPr>
            <a:spLocks noGrp="1"/>
          </p:cNvSpPr>
          <p:nvPr>
            <p:ph type="body" sz="quarter" idx="14"/>
          </p:nvPr>
        </p:nvSpPr>
        <p:spPr>
          <a:xfrm>
            <a:off x="1511301" y="2233699"/>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2" name="Text Placeholder 8"/>
          <p:cNvSpPr>
            <a:spLocks noGrp="1"/>
          </p:cNvSpPr>
          <p:nvPr>
            <p:ph type="body" sz="quarter" idx="15"/>
          </p:nvPr>
        </p:nvSpPr>
        <p:spPr>
          <a:xfrm>
            <a:off x="1511301" y="3759988"/>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3" name="Text Placeholder 8"/>
          <p:cNvSpPr>
            <a:spLocks noGrp="1"/>
          </p:cNvSpPr>
          <p:nvPr>
            <p:ph type="body" sz="quarter" idx="16"/>
          </p:nvPr>
        </p:nvSpPr>
        <p:spPr>
          <a:xfrm>
            <a:off x="1511301" y="5287680"/>
            <a:ext cx="5913468" cy="1038054"/>
          </a:xfrm>
        </p:spPr>
        <p:txBody>
          <a:bodyPr/>
          <a:lstStyle>
            <a:lvl1pPr marL="0" indent="0" algn="l">
              <a:buFont typeface="Arial"/>
              <a:buNone/>
              <a:defRPr sz="1200" b="0" i="0">
                <a:latin typeface="Arial Bold"/>
                <a:cs typeface="Arial Bold"/>
              </a:defRPr>
            </a:lvl1pPr>
            <a:lvl2pPr algn="ctr">
              <a:buNone/>
              <a:defRPr/>
            </a:lvl2pPr>
            <a:lvl3pPr algn="ctr">
              <a:buNone/>
              <a:defRPr/>
            </a:lvl3pPr>
            <a:lvl4pPr algn="ctr">
              <a:buNone/>
              <a:defRPr/>
            </a:lvl4pPr>
            <a:lvl5pPr algn="ctr">
              <a:buNone/>
              <a:defRPr/>
            </a:lvl5pPr>
          </a:lstStyle>
          <a:p>
            <a:pPr lvl="0"/>
            <a:r>
              <a:rPr lang="en-US" dirty="0" smtClean="0"/>
              <a:t>Click to edit Master text styles</a:t>
            </a:r>
          </a:p>
        </p:txBody>
      </p:sp>
      <p:sp>
        <p:nvSpPr>
          <p:cNvPr id="14" name="Text Placeholder 2"/>
          <p:cNvSpPr>
            <a:spLocks noGrp="1"/>
          </p:cNvSpPr>
          <p:nvPr>
            <p:ph type="body" idx="17"/>
          </p:nvPr>
        </p:nvSpPr>
        <p:spPr>
          <a:xfrm>
            <a:off x="1511301" y="3271754"/>
            <a:ext cx="7175500" cy="486647"/>
          </a:xfrm>
        </p:spPr>
        <p:txBody>
          <a:bodyPr anchor="b"/>
          <a:lstStyle>
            <a:lvl1pPr marL="457200" indent="-457200" algn="l">
              <a:buClr>
                <a:schemeClr val="tx1"/>
              </a:buClr>
              <a:buFont typeface="Wingdings" charset="2"/>
              <a:buAutoNum type="arabicPlain" startAt="2"/>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5" name="Text Placeholder 2"/>
          <p:cNvSpPr>
            <a:spLocks noGrp="1"/>
          </p:cNvSpPr>
          <p:nvPr>
            <p:ph type="body" idx="18"/>
          </p:nvPr>
        </p:nvSpPr>
        <p:spPr>
          <a:xfrm>
            <a:off x="1511301" y="4802622"/>
            <a:ext cx="7175500" cy="486647"/>
          </a:xfrm>
        </p:spPr>
        <p:txBody>
          <a:bodyPr anchor="b"/>
          <a:lstStyle>
            <a:lvl1pPr marL="457200" indent="-457200" algn="l">
              <a:buClr>
                <a:schemeClr val="tx1"/>
              </a:buClr>
              <a:buFont typeface="Wingdings" charset="2"/>
              <a:buAutoNum type="arabicPlain" startAt="3"/>
              <a:defRPr sz="2200" b="0" i="0">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0" name="Slide Number Placeholder 2"/>
          <p:cNvSpPr>
            <a:spLocks noGrp="1"/>
          </p:cNvSpPr>
          <p:nvPr>
            <p:ph type="sldNum" sz="quarter" idx="19"/>
          </p:nvPr>
        </p:nvSpPr>
        <p:spPr/>
        <p:txBody>
          <a:bodyPr/>
          <a:lstStyle>
            <a:lvl1pPr>
              <a:defRPr/>
            </a:lvl1pPr>
          </a:lstStyle>
          <a:p>
            <a:fld id="{975EDC99-D358-9F48-9760-89B6F86E24D6}" type="slidenum">
              <a:rPr lang="en-US"/>
              <a:pPr/>
              <a:t>‹#›</a:t>
            </a:fld>
            <a:endParaRPr lang="en-US"/>
          </a:p>
        </p:txBody>
      </p:sp>
      <p:sp>
        <p:nvSpPr>
          <p:cNvPr id="21" name="Footer Placeholder 3"/>
          <p:cNvSpPr>
            <a:spLocks noGrp="1"/>
          </p:cNvSpPr>
          <p:nvPr>
            <p:ph type="ftr" sz="quarter" idx="20"/>
          </p:nvPr>
        </p:nvSpPr>
        <p:spPr/>
        <p:txBody>
          <a:bodyPr/>
          <a:lstStyle>
            <a:lvl1pPr>
              <a:defRPr/>
            </a:lvl1pPr>
          </a:lstStyle>
          <a:p>
            <a:pPr>
              <a:defRPr/>
            </a:pPr>
            <a:endParaRPr lang="en-US"/>
          </a:p>
        </p:txBody>
      </p:sp>
    </p:spTree>
    <p:extLst>
      <p:ext uri="{BB962C8B-B14F-4D97-AF65-F5344CB8AC3E}">
        <p14:creationId xmlns:p14="http://schemas.microsoft.com/office/powerpoint/2010/main" val="24519803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563688" y="1987551"/>
            <a:ext cx="7580312" cy="1588"/>
          </a:xfrm>
          <a:prstGeom prst="line">
            <a:avLst/>
          </a:prstGeom>
          <a:ln w="12700"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563688" y="1987551"/>
            <a:ext cx="7580312" cy="1588"/>
          </a:xfrm>
          <a:prstGeom prst="line">
            <a:avLst/>
          </a:prstGeom>
          <a:ln w="12700" cap="flat" cmpd="sng" algn="ctr">
            <a:solidFill>
              <a:schemeClr val="bg1">
                <a:lumMod val="5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 name="Text Placeholder 2"/>
          <p:cNvSpPr>
            <a:spLocks noGrp="1"/>
          </p:cNvSpPr>
          <p:nvPr>
            <p:ph type="body" idx="1"/>
          </p:nvPr>
        </p:nvSpPr>
        <p:spPr>
          <a:xfrm>
            <a:off x="1511301" y="1279314"/>
            <a:ext cx="3483864" cy="707886"/>
          </a:xfrm>
        </p:spPr>
        <p:txBody>
          <a:bodyPr anchor="b">
            <a:spAutoFit/>
          </a:bodyPr>
          <a:lstStyle>
            <a:lvl1pPr marL="0" indent="0" algn="l">
              <a:buNone/>
              <a:defRPr sz="2000" b="0" i="0">
                <a:latin typeface="Arial Bold"/>
                <a:cs typeface="Arial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511300" y="2298240"/>
            <a:ext cx="3483864" cy="3550110"/>
          </a:xfrm>
        </p:spPr>
        <p:txBody>
          <a:bodyPr/>
          <a:lstStyle>
            <a:lvl1pPr marL="457200" indent="-457200">
              <a:buClr>
                <a:schemeClr val="tx1"/>
              </a:buClr>
              <a:buFont typeface="Wingdings" charset="2"/>
              <a:buAutoNum type="arabicPlain"/>
              <a:defRPr sz="2000" b="0" i="0">
                <a:latin typeface="Arial"/>
                <a:cs typeface="Arial"/>
              </a:defRPr>
            </a:lvl1pPr>
            <a:lvl2pPr marL="457200" indent="0">
              <a:buClr>
                <a:schemeClr val="tx2"/>
              </a:buClr>
              <a:buFontTx/>
              <a:buNone/>
              <a:defRPr sz="2000" b="0" i="0">
                <a:latin typeface="Arial"/>
                <a:cs typeface="Arial"/>
              </a:defRPr>
            </a:lvl2pPr>
            <a:lvl3pPr marL="915988" indent="-1588">
              <a:buClr>
                <a:schemeClr val="tx2"/>
              </a:buClr>
              <a:buFontTx/>
              <a:buNone/>
              <a:defRPr sz="1800" b="0" i="0">
                <a:latin typeface="Arial"/>
                <a:cs typeface="Arial"/>
              </a:defRPr>
            </a:lvl3pPr>
            <a:lvl4pPr marL="1373188" indent="-1588">
              <a:buClr>
                <a:schemeClr val="tx2"/>
              </a:buClr>
              <a:buFontTx/>
              <a:buNone/>
              <a:defRPr sz="1600" b="0" i="0">
                <a:latin typeface="Arial"/>
                <a:cs typeface="Arial"/>
              </a:defRPr>
            </a:lvl4pPr>
            <a:lvl5pPr marL="1831975" indent="-3175">
              <a:buClr>
                <a:schemeClr val="tx2"/>
              </a:buClr>
              <a:buFontTx/>
              <a:buNone/>
              <a:defRPr sz="1600" b="0" i="0">
                <a:latin typeface="Arial"/>
                <a:cs typeface="Arial"/>
              </a:defRPr>
            </a:lvl5pPr>
            <a:lvl6pPr>
              <a:buNone/>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206626" y="1279314"/>
            <a:ext cx="3480175" cy="707886"/>
          </a:xfrm>
        </p:spPr>
        <p:txBody>
          <a:bodyPr anchor="b">
            <a:spAutoFit/>
          </a:bodyPr>
          <a:lstStyle>
            <a:lvl1pPr marL="0" indent="0">
              <a:buNone/>
              <a:defRPr sz="2000" b="0" i="0">
                <a:latin typeface="Arial Bold"/>
                <a:cs typeface="Arial 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206626" y="2298240"/>
            <a:ext cx="3480175" cy="3550110"/>
          </a:xfrm>
        </p:spPr>
        <p:txBody>
          <a:bodyPr/>
          <a:lstStyle>
            <a:lvl1pPr marL="457200" indent="-457200">
              <a:buClr>
                <a:schemeClr val="tx1"/>
              </a:buClr>
              <a:buFont typeface="Wingdings" charset="2"/>
              <a:buAutoNum type="arabicPlain"/>
              <a:defRPr sz="2000" b="0" i="0">
                <a:latin typeface="Arial"/>
                <a:cs typeface="Arial"/>
              </a:defRPr>
            </a:lvl1pPr>
            <a:lvl2pPr marL="457200" indent="0">
              <a:buClr>
                <a:schemeClr val="tx2"/>
              </a:buClr>
              <a:buFontTx/>
              <a:buNone/>
              <a:defRPr sz="2000" b="0" i="0">
                <a:latin typeface="Arial"/>
                <a:cs typeface="Arial"/>
              </a:defRPr>
            </a:lvl2pPr>
            <a:lvl3pPr marL="915988" indent="-1588">
              <a:buClr>
                <a:schemeClr val="tx2"/>
              </a:buClr>
              <a:buFontTx/>
              <a:buNone/>
              <a:defRPr sz="1800" b="0" i="0">
                <a:latin typeface="Arial"/>
                <a:cs typeface="Arial"/>
              </a:defRPr>
            </a:lvl3pPr>
            <a:lvl4pPr marL="1373188" indent="-1588">
              <a:buClr>
                <a:schemeClr val="tx2"/>
              </a:buClr>
              <a:buFontTx/>
              <a:buNone/>
              <a:defRPr sz="1600" b="0" i="0">
                <a:latin typeface="Arial"/>
                <a:cs typeface="Arial"/>
              </a:defRPr>
            </a:lvl4pPr>
            <a:lvl5pPr marL="1831975" indent="-3175">
              <a:buClr>
                <a:schemeClr val="tx2"/>
              </a:buClr>
              <a:buFontTx/>
              <a:buNone/>
              <a:defRPr sz="1600" b="0" i="0">
                <a:latin typeface="Arial"/>
                <a:cs typeface="Arial"/>
              </a:defRPr>
            </a:lvl5pPr>
            <a:lvl6pPr>
              <a:buNone/>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0"/>
          <p:cNvSpPr>
            <a:spLocks noGrp="1"/>
          </p:cNvSpPr>
          <p:nvPr>
            <p:ph type="title"/>
          </p:nvPr>
        </p:nvSpPr>
        <p:spPr>
          <a:xfrm>
            <a:off x="1511300" y="561974"/>
            <a:ext cx="7796350" cy="600164"/>
          </a:xfrm>
        </p:spPr>
        <p:txBody>
          <a:bodyPr wrap="none"/>
          <a:lstStyle/>
          <a:p>
            <a:r>
              <a:rPr lang="en-US" dirty="0" smtClean="0"/>
              <a:t>Click to edit Master title style</a:t>
            </a:r>
            <a:endParaRPr lang="en-US" dirty="0"/>
          </a:p>
        </p:txBody>
      </p:sp>
      <p:sp>
        <p:nvSpPr>
          <p:cNvPr id="9" name="Slide Number Placeholder 5"/>
          <p:cNvSpPr>
            <a:spLocks noGrp="1"/>
          </p:cNvSpPr>
          <p:nvPr>
            <p:ph type="sldNum" sz="quarter" idx="10"/>
          </p:nvPr>
        </p:nvSpPr>
        <p:spPr/>
        <p:txBody>
          <a:bodyPr/>
          <a:lstStyle>
            <a:lvl1pPr>
              <a:defRPr/>
            </a:lvl1pPr>
          </a:lstStyle>
          <a:p>
            <a:fld id="{955A4BB8-E50D-E14B-A0BA-AA8E3E0A07A3}" type="slidenum">
              <a:rPr lang="en-US"/>
              <a:pPr/>
              <a:t>‹#›</a:t>
            </a:fld>
            <a:endParaRPr lang="en-US"/>
          </a:p>
        </p:txBody>
      </p:sp>
      <p:sp>
        <p:nvSpPr>
          <p:cNvPr id="10"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426750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0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Rectangle 12"/>
          <p:cNvSpPr/>
          <p:nvPr/>
        </p:nvSpPr>
        <p:spPr>
          <a:xfrm>
            <a:off x="-1587" y="550864"/>
            <a:ext cx="1271588" cy="769937"/>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Title 9"/>
          <p:cNvSpPr>
            <a:spLocks noGrp="1"/>
          </p:cNvSpPr>
          <p:nvPr>
            <p:ph type="title"/>
          </p:nvPr>
        </p:nvSpPr>
        <p:spPr>
          <a:xfrm>
            <a:off x="1511300" y="635749"/>
            <a:ext cx="6778662" cy="600164"/>
          </a:xfrm>
        </p:spPr>
        <p:txBody>
          <a:bodyPr wrap="none" anchor="ctr"/>
          <a:lstStyle>
            <a:lvl1pPr>
              <a:defRPr>
                <a:solidFill>
                  <a:schemeClr val="bg1"/>
                </a:solidFill>
              </a:defRPr>
            </a:lvl1pPr>
          </a:lstStyle>
          <a:p>
            <a:r>
              <a:rPr lang="en-US" smtClean="0"/>
              <a:t>Click to edit Master title style</a:t>
            </a:r>
            <a:endParaRPr lang="en-US" dirty="0"/>
          </a:p>
        </p:txBody>
      </p:sp>
      <p:sp>
        <p:nvSpPr>
          <p:cNvPr id="21" name="Text Placeholder 3"/>
          <p:cNvSpPr>
            <a:spLocks noGrp="1"/>
          </p:cNvSpPr>
          <p:nvPr>
            <p:ph type="body" sz="half" idx="17"/>
          </p:nvPr>
        </p:nvSpPr>
        <p:spPr>
          <a:xfrm>
            <a:off x="4227848" y="2438443"/>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8" name="Text Placeholder 3"/>
          <p:cNvSpPr>
            <a:spLocks noGrp="1"/>
          </p:cNvSpPr>
          <p:nvPr>
            <p:ph type="body" sz="half" idx="22"/>
          </p:nvPr>
        </p:nvSpPr>
        <p:spPr>
          <a:xfrm>
            <a:off x="4227848" y="3976468"/>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0" name="Text Placeholder 3"/>
          <p:cNvSpPr>
            <a:spLocks noGrp="1"/>
          </p:cNvSpPr>
          <p:nvPr>
            <p:ph type="body" sz="half" idx="23"/>
          </p:nvPr>
        </p:nvSpPr>
        <p:spPr>
          <a:xfrm>
            <a:off x="4227848" y="5514493"/>
            <a:ext cx="4236373" cy="570254"/>
          </a:xfrm>
        </p:spPr>
        <p:txBody>
          <a:bodyPr/>
          <a:lstStyle>
            <a:lvl1pPr marL="0" indent="0" algn="l">
              <a:buNone/>
              <a:defRPr sz="1400">
                <a:solidFill>
                  <a:schemeClr val="bg1"/>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4" name="Content Placeholder 33"/>
          <p:cNvSpPr>
            <a:spLocks noGrp="1"/>
          </p:cNvSpPr>
          <p:nvPr>
            <p:ph sz="quarter" idx="24"/>
          </p:nvPr>
        </p:nvSpPr>
        <p:spPr>
          <a:xfrm>
            <a:off x="4227850" y="1734057"/>
            <a:ext cx="4236372" cy="704850"/>
          </a:xfrm>
        </p:spPr>
        <p:txBody>
          <a:bodyPr anchor="b"/>
          <a:lstStyle>
            <a:lvl1pPr algn="l">
              <a:buNone/>
              <a:defRPr sz="2000" b="0" i="0" cap="all" baseline="0">
                <a:solidFill>
                  <a:schemeClr val="accent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smtClean="0"/>
              <a:t>Click to edit Master text styles</a:t>
            </a:r>
          </a:p>
        </p:txBody>
      </p:sp>
      <p:sp>
        <p:nvSpPr>
          <p:cNvPr id="35" name="Content Placeholder 33"/>
          <p:cNvSpPr>
            <a:spLocks noGrp="1"/>
          </p:cNvSpPr>
          <p:nvPr>
            <p:ph sz="quarter" idx="25"/>
          </p:nvPr>
        </p:nvSpPr>
        <p:spPr>
          <a:xfrm>
            <a:off x="4227848" y="3272082"/>
            <a:ext cx="4236373" cy="704850"/>
          </a:xfrm>
        </p:spPr>
        <p:txBody>
          <a:bodyPr anchor="b"/>
          <a:lstStyle>
            <a:lvl1pPr algn="l">
              <a:buNone/>
              <a:defRPr sz="2000" b="0" i="0" cap="all" baseline="0">
                <a:solidFill>
                  <a:schemeClr val="accent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smtClean="0"/>
              <a:t>Click to edit Master text styles</a:t>
            </a:r>
          </a:p>
        </p:txBody>
      </p:sp>
      <p:sp>
        <p:nvSpPr>
          <p:cNvPr id="36" name="Content Placeholder 33"/>
          <p:cNvSpPr>
            <a:spLocks noGrp="1"/>
          </p:cNvSpPr>
          <p:nvPr>
            <p:ph sz="quarter" idx="26"/>
          </p:nvPr>
        </p:nvSpPr>
        <p:spPr>
          <a:xfrm>
            <a:off x="4227848" y="4809642"/>
            <a:ext cx="4236373" cy="704850"/>
          </a:xfrm>
        </p:spPr>
        <p:txBody>
          <a:bodyPr anchor="b"/>
          <a:lstStyle>
            <a:lvl1pPr algn="l">
              <a:buNone/>
              <a:defRPr sz="2000" b="0" i="0" cap="all" baseline="0">
                <a:solidFill>
                  <a:schemeClr val="accent4"/>
                </a:solidFill>
                <a:latin typeface="Arial Bold"/>
                <a:cs typeface="Arial Bold"/>
              </a:defRPr>
            </a:lvl1pPr>
            <a:lvl2pPr>
              <a:buNone/>
              <a:defRPr sz="2000" b="0" i="0" cap="all">
                <a:latin typeface="Arial Bold"/>
                <a:cs typeface="Arial Bold"/>
              </a:defRPr>
            </a:lvl2pPr>
            <a:lvl3pPr>
              <a:buNone/>
              <a:defRPr sz="2000" b="0" i="0" cap="all">
                <a:latin typeface="Arial Bold"/>
                <a:cs typeface="Arial Bold"/>
              </a:defRPr>
            </a:lvl3pPr>
            <a:lvl4pPr>
              <a:buNone/>
              <a:defRPr sz="2000" b="0" i="0" cap="all">
                <a:latin typeface="Arial Bold"/>
                <a:cs typeface="Arial Bold"/>
              </a:defRPr>
            </a:lvl4pPr>
            <a:lvl5pPr>
              <a:buNone/>
              <a:defRPr sz="2000" b="0" i="0" cap="all">
                <a:latin typeface="Arial Bold"/>
                <a:cs typeface="Arial Bold"/>
              </a:defRPr>
            </a:lvl5pPr>
          </a:lstStyle>
          <a:p>
            <a:pPr lvl="0"/>
            <a:r>
              <a:rPr lang="en-US" smtClean="0"/>
              <a:t>Click to edit Master text styles</a:t>
            </a:r>
          </a:p>
        </p:txBody>
      </p:sp>
      <p:sp>
        <p:nvSpPr>
          <p:cNvPr id="39" name="Picture Placeholder 2"/>
          <p:cNvSpPr>
            <a:spLocks noGrp="1"/>
          </p:cNvSpPr>
          <p:nvPr>
            <p:ph type="pic" idx="1"/>
          </p:nvPr>
        </p:nvSpPr>
        <p:spPr>
          <a:xfrm>
            <a:off x="1994590" y="1734058"/>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smtClean="0"/>
              <a:t>Drag picture to placeholder or click icon to add</a:t>
            </a:r>
            <a:endParaRPr lang="en-US" noProof="0" dirty="0"/>
          </a:p>
        </p:txBody>
      </p:sp>
      <p:sp>
        <p:nvSpPr>
          <p:cNvPr id="40" name="Picture Placeholder 2"/>
          <p:cNvSpPr>
            <a:spLocks noGrp="1"/>
          </p:cNvSpPr>
          <p:nvPr>
            <p:ph type="pic" idx="27"/>
          </p:nvPr>
        </p:nvSpPr>
        <p:spPr>
          <a:xfrm>
            <a:off x="1994590" y="3272083"/>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smtClean="0"/>
              <a:t>Drag picture to placeholder or click icon to add</a:t>
            </a:r>
            <a:endParaRPr lang="en-US" noProof="0" dirty="0"/>
          </a:p>
        </p:txBody>
      </p:sp>
      <p:sp>
        <p:nvSpPr>
          <p:cNvPr id="41" name="Picture Placeholder 2"/>
          <p:cNvSpPr>
            <a:spLocks noGrp="1"/>
          </p:cNvSpPr>
          <p:nvPr>
            <p:ph type="pic" idx="28"/>
          </p:nvPr>
        </p:nvSpPr>
        <p:spPr>
          <a:xfrm>
            <a:off x="1994590" y="4809643"/>
            <a:ext cx="1790017" cy="1274639"/>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1100"/>
            </a:lvl1pPr>
          </a:lstStyle>
          <a:p>
            <a:pPr lvl="0"/>
            <a:r>
              <a:rPr lang="en-US" noProof="0" smtClean="0"/>
              <a:t>Drag picture to placeholder or click icon to add</a:t>
            </a:r>
            <a:endParaRPr lang="en-US" noProof="0" dirty="0"/>
          </a:p>
        </p:txBody>
      </p:sp>
      <p:sp>
        <p:nvSpPr>
          <p:cNvPr id="14" name="Slide Number Placeholder 3"/>
          <p:cNvSpPr>
            <a:spLocks noGrp="1"/>
          </p:cNvSpPr>
          <p:nvPr>
            <p:ph type="sldNum" sz="quarter" idx="29"/>
          </p:nvPr>
        </p:nvSpPr>
        <p:spPr/>
        <p:txBody>
          <a:bodyPr/>
          <a:lstStyle>
            <a:lvl1pPr>
              <a:defRPr/>
            </a:lvl1pPr>
          </a:lstStyle>
          <a:p>
            <a:fld id="{BC30174C-6613-F449-B892-BE5A92849E69}" type="slidenum">
              <a:rPr lang="en-US"/>
              <a:pPr/>
              <a:t>‹#›</a:t>
            </a:fld>
            <a:endParaRPr lang="en-US"/>
          </a:p>
        </p:txBody>
      </p:sp>
      <p:sp>
        <p:nvSpPr>
          <p:cNvPr id="15" name="Footer Placeholder 41"/>
          <p:cNvSpPr>
            <a:spLocks noGrp="1"/>
          </p:cNvSpPr>
          <p:nvPr>
            <p:ph type="ftr" sz="quarter" idx="30"/>
          </p:nvPr>
        </p:nvSpPr>
        <p:spPr/>
        <p:txBody>
          <a:bodyPr/>
          <a:lstStyle>
            <a:lvl1pPr>
              <a:defRPr>
                <a:solidFill>
                  <a:schemeClr val="bg1">
                    <a:lumMod val="50000"/>
                  </a:schemeClr>
                </a:solidFill>
              </a:defRPr>
            </a:lvl1pPr>
          </a:lstStyle>
          <a:p>
            <a:pPr>
              <a:defRPr/>
            </a:pPr>
            <a:endParaRPr lang="en-US"/>
          </a:p>
        </p:txBody>
      </p:sp>
    </p:spTree>
    <p:extLst>
      <p:ext uri="{BB962C8B-B14F-4D97-AF65-F5344CB8AC3E}">
        <p14:creationId xmlns:p14="http://schemas.microsoft.com/office/powerpoint/2010/main" val="6051453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1511301" y="562532"/>
            <a:ext cx="7175499" cy="1107996"/>
          </a:xfrm>
        </p:spPr>
        <p:txBody>
          <a:bodyPr/>
          <a:lstStyle/>
          <a:p>
            <a:r>
              <a:rPr lang="en-US" dirty="0" smtClean="0"/>
              <a:t>Click to edit Master title style</a:t>
            </a:r>
            <a:endParaRPr lang="en-US" dirty="0"/>
          </a:p>
        </p:txBody>
      </p:sp>
      <p:sp>
        <p:nvSpPr>
          <p:cNvPr id="5" name="Slide Number Placeholder 5"/>
          <p:cNvSpPr>
            <a:spLocks noGrp="1"/>
          </p:cNvSpPr>
          <p:nvPr>
            <p:ph type="sldNum" sz="quarter" idx="10"/>
          </p:nvPr>
        </p:nvSpPr>
        <p:spPr/>
        <p:txBody>
          <a:bodyPr/>
          <a:lstStyle>
            <a:lvl1pPr>
              <a:defRPr smtClean="0">
                <a:latin typeface="Calibri (Body)" charset="0"/>
                <a:ea typeface="ＭＳ Ｐゴシック" charset="0"/>
                <a:cs typeface="Calibri (Body)" charset="0"/>
              </a:defRPr>
            </a:lvl1pPr>
          </a:lstStyle>
          <a:p>
            <a:pPr>
              <a:defRPr/>
            </a:pPr>
            <a:fld id="{97ACAF54-DC80-F042-A1F1-B01288A25606}"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3947506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6F7633D6-188C-1B49-ABE4-12E27F989DD1}" type="slidenum">
              <a:rPr lang="en-US"/>
              <a:pPr/>
              <a:t>‹#›</a:t>
            </a:fld>
            <a:endParaRPr lang="en-US"/>
          </a:p>
        </p:txBody>
      </p:sp>
    </p:spTree>
    <p:extLst>
      <p:ext uri="{BB962C8B-B14F-4D97-AF65-F5344CB8AC3E}">
        <p14:creationId xmlns:p14="http://schemas.microsoft.com/office/powerpoint/2010/main" val="17943694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1301" y="1175040"/>
            <a:ext cx="4388947" cy="4673311"/>
          </a:xfrm>
        </p:spPr>
        <p:txBody>
          <a:bodyPr/>
          <a:lstStyle>
            <a:lvl1pPr>
              <a:defRPr sz="2800"/>
            </a:lvl1pPr>
            <a:lvl2pPr>
              <a:defRPr sz="26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193994" y="1175040"/>
            <a:ext cx="2523423" cy="4673310"/>
          </a:xfrm>
        </p:spPr>
        <p:txBody>
          <a:bodyPr/>
          <a:lstStyle>
            <a:lvl1pPr marL="0" indent="0">
              <a:buNone/>
              <a:defRPr sz="13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Title 7"/>
          <p:cNvSpPr>
            <a:spLocks noGrp="1"/>
          </p:cNvSpPr>
          <p:nvPr>
            <p:ph type="title"/>
          </p:nvPr>
        </p:nvSpPr>
        <p:spPr>
          <a:xfrm>
            <a:off x="1511302" y="561975"/>
            <a:ext cx="6643065" cy="523220"/>
          </a:xfrm>
        </p:spPr>
        <p:txBody>
          <a:bodyPr wrap="none"/>
          <a:lstStyle>
            <a:lvl1pPr>
              <a:defRPr sz="2800"/>
            </a:lvl1pPr>
          </a:lstStyle>
          <a:p>
            <a:r>
              <a:rPr lang="en-US" dirty="0" smtClean="0"/>
              <a:t>Click to edit Master title style</a:t>
            </a:r>
            <a:endParaRPr lang="en-US" dirty="0"/>
          </a:p>
        </p:txBody>
      </p:sp>
      <p:sp>
        <p:nvSpPr>
          <p:cNvPr id="13" name="Content Placeholder 12"/>
          <p:cNvSpPr>
            <a:spLocks noGrp="1"/>
          </p:cNvSpPr>
          <p:nvPr>
            <p:ph sz="quarter" idx="13"/>
          </p:nvPr>
        </p:nvSpPr>
        <p:spPr>
          <a:xfrm>
            <a:off x="6194426" y="682560"/>
            <a:ext cx="2522991" cy="553998"/>
          </a:xfrm>
        </p:spPr>
        <p:txBody>
          <a:bodyPr>
            <a:spAutoFit/>
          </a:bodyPr>
          <a:lstStyle>
            <a:lvl1pPr algn="l">
              <a:buFont typeface="Arial"/>
              <a:buNone/>
              <a:defRPr sz="1500" b="0" i="0" cap="none" baseline="0">
                <a:solidFill>
                  <a:schemeClr val="tx2"/>
                </a:solidFill>
                <a:latin typeface="Arial Bold"/>
                <a:cs typeface="Arial Bold"/>
              </a:defRPr>
            </a:lvl1pPr>
            <a:lvl2pPr algn="ctr">
              <a:buNone/>
              <a:defRPr sz="1500"/>
            </a:lvl2pPr>
            <a:lvl3pPr algn="ctr">
              <a:buNone/>
              <a:defRPr sz="1500"/>
            </a:lvl3pPr>
            <a:lvl4pPr algn="ctr">
              <a:buNone/>
              <a:defRPr sz="1500"/>
            </a:lvl4pPr>
            <a:lvl5pPr algn="ctr">
              <a:buNone/>
              <a:defRPr sz="1500"/>
            </a:lvl5pPr>
          </a:lstStyle>
          <a:p>
            <a:pPr lvl="0"/>
            <a:r>
              <a:rPr lang="en-US" dirty="0" smtClean="0"/>
              <a:t>Click to edit Master text styles</a:t>
            </a:r>
          </a:p>
        </p:txBody>
      </p:sp>
      <p:sp>
        <p:nvSpPr>
          <p:cNvPr id="6" name="Slide Number Placeholder 5"/>
          <p:cNvSpPr>
            <a:spLocks noGrp="1"/>
          </p:cNvSpPr>
          <p:nvPr>
            <p:ph type="sldNum" sz="quarter" idx="14"/>
          </p:nvPr>
        </p:nvSpPr>
        <p:spPr/>
        <p:txBody>
          <a:bodyPr/>
          <a:lstStyle>
            <a:lvl1pPr>
              <a:defRPr/>
            </a:lvl1pPr>
          </a:lstStyle>
          <a:p>
            <a:fld id="{019FCA82-C81C-AE41-A6A5-B5507DF9F2B6}" type="slidenum">
              <a:rPr lang="en-US"/>
              <a:pPr/>
              <a:t>‹#›</a:t>
            </a:fld>
            <a:endParaRPr lang="en-US"/>
          </a:p>
        </p:txBody>
      </p:sp>
      <p:sp>
        <p:nvSpPr>
          <p:cNvPr id="7" name="Footer Placeholder 8"/>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8398847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Title 1"/>
          <p:cNvSpPr>
            <a:spLocks noGrp="1"/>
          </p:cNvSpPr>
          <p:nvPr>
            <p:ph type="title"/>
          </p:nvPr>
        </p:nvSpPr>
        <p:spPr>
          <a:xfrm>
            <a:off x="5011003" y="3921813"/>
            <a:ext cx="3675799" cy="707886"/>
          </a:xfrm>
        </p:spPr>
        <p:txBody>
          <a:bodyPr anchor="b"/>
          <a:lstStyle>
            <a:lvl1pPr algn="l">
              <a:defRPr sz="2000" b="0" i="0">
                <a:latin typeface="Arial Bold"/>
                <a:cs typeface="Arial Bold"/>
              </a:defRPr>
            </a:lvl1pPr>
          </a:lstStyle>
          <a:p>
            <a:r>
              <a:rPr lang="en-US" dirty="0" smtClean="0"/>
              <a:t>Click to edit Master title style</a:t>
            </a:r>
            <a:endParaRPr lang="en-US" dirty="0"/>
          </a:p>
        </p:txBody>
      </p:sp>
      <p:sp>
        <p:nvSpPr>
          <p:cNvPr id="12" name="Text Placeholder 3"/>
          <p:cNvSpPr>
            <a:spLocks noGrp="1"/>
          </p:cNvSpPr>
          <p:nvPr>
            <p:ph type="body" sz="half" idx="2"/>
          </p:nvPr>
        </p:nvSpPr>
        <p:spPr>
          <a:xfrm>
            <a:off x="5011002" y="4629699"/>
            <a:ext cx="3675799" cy="820190"/>
          </a:xfrm>
        </p:spPr>
        <p:txBody>
          <a:bodyPr/>
          <a:lstStyle>
            <a:lvl1pPr marL="0" indent="0" algn="l">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Picture Placeholder 2"/>
          <p:cNvSpPr>
            <a:spLocks noGrp="1"/>
          </p:cNvSpPr>
          <p:nvPr>
            <p:ph type="pic" idx="1"/>
          </p:nvPr>
        </p:nvSpPr>
        <p:spPr>
          <a:xfrm>
            <a:off x="1511301" y="550864"/>
            <a:ext cx="3249153" cy="4899025"/>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7" name="Slide Number Placeholder 3"/>
          <p:cNvSpPr>
            <a:spLocks noGrp="1"/>
          </p:cNvSpPr>
          <p:nvPr>
            <p:ph type="sldNum" sz="quarter" idx="10"/>
          </p:nvPr>
        </p:nvSpPr>
        <p:spPr/>
        <p:txBody>
          <a:bodyPr/>
          <a:lstStyle>
            <a:lvl1pPr>
              <a:defRPr/>
            </a:lvl1pPr>
          </a:lstStyle>
          <a:p>
            <a:fld id="{7238A140-81A8-0040-B2F3-C9A22A16DB5F}" type="slidenum">
              <a:rPr lang="en-US"/>
              <a:pPr/>
              <a:t>‹#›</a:t>
            </a:fld>
            <a:endParaRPr lang="en-US"/>
          </a:p>
        </p:txBody>
      </p:sp>
      <p:sp>
        <p:nvSpPr>
          <p:cNvPr id="8" name="Footer Placeholder 9"/>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5620175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1511302" y="561976"/>
            <a:ext cx="1200329" cy="4887913"/>
          </a:xfrm>
        </p:spPr>
        <p:txBody>
          <a:bodyPr vert="vert270"/>
          <a:lstStyle>
            <a:lvl1pPr algn="r">
              <a:defRPr/>
            </a:lvl1pPr>
          </a:lstStyle>
          <a:p>
            <a:r>
              <a:rPr lang="en-US" dirty="0" smtClean="0"/>
              <a:t>Click to edit Master title style</a:t>
            </a:r>
            <a:endParaRPr lang="en-US" dirty="0"/>
          </a:p>
        </p:txBody>
      </p:sp>
      <p:sp>
        <p:nvSpPr>
          <p:cNvPr id="9" name="Text Placeholder 8"/>
          <p:cNvSpPr>
            <a:spLocks noGrp="1"/>
          </p:cNvSpPr>
          <p:nvPr>
            <p:ph type="body" sz="quarter" idx="13"/>
          </p:nvPr>
        </p:nvSpPr>
        <p:spPr>
          <a:xfrm>
            <a:off x="2981326" y="561976"/>
            <a:ext cx="5640388" cy="4887913"/>
          </a:xfrm>
        </p:spPr>
        <p:txBody>
          <a:bodyPr anchor="ct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3"/>
          <p:cNvSpPr>
            <a:spLocks noGrp="1"/>
          </p:cNvSpPr>
          <p:nvPr>
            <p:ph type="sldNum" sz="quarter" idx="14"/>
          </p:nvPr>
        </p:nvSpPr>
        <p:spPr/>
        <p:txBody>
          <a:bodyPr/>
          <a:lstStyle>
            <a:lvl1pPr>
              <a:defRPr/>
            </a:lvl1pPr>
          </a:lstStyle>
          <a:p>
            <a:fld id="{21D331C2-61A0-084D-BBDD-19A83DCF80C4}" type="slidenum">
              <a:rPr lang="en-US"/>
              <a:pPr/>
              <a:t>‹#›</a:t>
            </a:fld>
            <a:endParaRPr lang="en-US"/>
          </a:p>
        </p:txBody>
      </p:sp>
      <p:sp>
        <p:nvSpPr>
          <p:cNvPr id="7" name="Footer Placeholder 4"/>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4088979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4" name="Rectangle 3"/>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rot="16200000">
            <a:off x="-142080" y="5765007"/>
            <a:ext cx="1408112" cy="777875"/>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7" name="Picture 10"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10"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rot="16200000">
            <a:off x="-1881851" y="2210962"/>
            <a:ext cx="4887259" cy="1107996"/>
          </a:xfrm>
        </p:spPr>
        <p:txBody>
          <a:bodyPr anchor="ctr"/>
          <a:lstStyle>
            <a:lvl1pPr algn="l">
              <a:defRPr/>
            </a:lvl1pPr>
          </a:lstStyle>
          <a:p>
            <a:r>
              <a:rPr lang="en-US" smtClean="0"/>
              <a:t>Click to edit Master title style</a:t>
            </a:r>
            <a:endParaRPr lang="en-US" dirty="0"/>
          </a:p>
        </p:txBody>
      </p:sp>
      <p:sp>
        <p:nvSpPr>
          <p:cNvPr id="8" name="Text Placeholder 8"/>
          <p:cNvSpPr>
            <a:spLocks noGrp="1"/>
          </p:cNvSpPr>
          <p:nvPr>
            <p:ph type="body" sz="quarter" idx="13"/>
          </p:nvPr>
        </p:nvSpPr>
        <p:spPr>
          <a:xfrm>
            <a:off x="1511301" y="321330"/>
            <a:ext cx="7175500" cy="4887258"/>
          </a:xfrm>
        </p:spPr>
        <p:txBody>
          <a:bodyPr anchor="ct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0" name="Slide Number Placeholder 2"/>
          <p:cNvSpPr>
            <a:spLocks noGrp="1"/>
          </p:cNvSpPr>
          <p:nvPr>
            <p:ph type="sldNum" sz="quarter" idx="14"/>
          </p:nvPr>
        </p:nvSpPr>
        <p:spPr/>
        <p:txBody>
          <a:bodyPr/>
          <a:lstStyle>
            <a:lvl1pPr>
              <a:defRPr/>
            </a:lvl1pPr>
          </a:lstStyle>
          <a:p>
            <a:fld id="{311321D7-E101-AC46-80A0-9BD8CECD7812}" type="slidenum">
              <a:rPr lang="en-US"/>
              <a:pPr/>
              <a:t>‹#›</a:t>
            </a:fld>
            <a:endParaRPr lang="en-US"/>
          </a:p>
        </p:txBody>
      </p:sp>
      <p:sp>
        <p:nvSpPr>
          <p:cNvPr id="11" name="Footer Placeholder 6"/>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622542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Text Placeholder 8"/>
          <p:cNvSpPr>
            <a:spLocks noGrp="1"/>
          </p:cNvSpPr>
          <p:nvPr>
            <p:ph type="body" sz="quarter" idx="13"/>
          </p:nvPr>
        </p:nvSpPr>
        <p:spPr>
          <a:xfrm>
            <a:off x="1511301" y="1669971"/>
            <a:ext cx="7175500" cy="3781870"/>
          </a:xfrm>
        </p:spPr>
        <p:txBody>
          <a:bodyP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7" name="Slide Number Placeholder 2"/>
          <p:cNvSpPr>
            <a:spLocks noGrp="1"/>
          </p:cNvSpPr>
          <p:nvPr>
            <p:ph type="sldNum" sz="quarter" idx="14"/>
          </p:nvPr>
        </p:nvSpPr>
        <p:spPr/>
        <p:txBody>
          <a:bodyPr/>
          <a:lstStyle>
            <a:lvl1pPr>
              <a:defRPr/>
            </a:lvl1pPr>
          </a:lstStyle>
          <a:p>
            <a:fld id="{EB6F032B-9477-8D4E-B772-E541E9FF9B48}" type="slidenum">
              <a:rPr lang="en-US"/>
              <a:pPr/>
              <a:t>‹#›</a:t>
            </a:fld>
            <a:endParaRPr lang="en-US"/>
          </a:p>
        </p:txBody>
      </p:sp>
      <p:sp>
        <p:nvSpPr>
          <p:cNvPr id="8" name="Footer Placeholder 3"/>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4236544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4" name="Rectangle 3"/>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a:off x="1" y="1657350"/>
            <a:ext cx="1271588" cy="769938"/>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511300" y="1742727"/>
            <a:ext cx="6778662" cy="600164"/>
          </a:xfrm>
        </p:spPr>
        <p:txBody>
          <a:bodyPr wrap="none" anchor="ctr"/>
          <a:lstStyle/>
          <a:p>
            <a:r>
              <a:rPr lang="en-US" smtClean="0"/>
              <a:t>Click to edit Master title style</a:t>
            </a:r>
            <a:endParaRPr lang="en-US" dirty="0"/>
          </a:p>
        </p:txBody>
      </p:sp>
      <p:sp>
        <p:nvSpPr>
          <p:cNvPr id="9" name="Text Placeholder 8"/>
          <p:cNvSpPr>
            <a:spLocks noGrp="1"/>
          </p:cNvSpPr>
          <p:nvPr>
            <p:ph type="body" sz="quarter" idx="13"/>
          </p:nvPr>
        </p:nvSpPr>
        <p:spPr>
          <a:xfrm>
            <a:off x="1511301" y="2867668"/>
            <a:ext cx="7175500" cy="2980682"/>
          </a:xfrm>
        </p:spPr>
        <p:txBody>
          <a:bodyPr/>
          <a:lstStyle>
            <a:lvl1pPr marL="0" indent="0" algn="l">
              <a:buFont typeface="Arial"/>
              <a:buNone/>
              <a:defRPr sz="18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7" name="Footer Placeholder 4"/>
          <p:cNvSpPr>
            <a:spLocks noGrp="1"/>
          </p:cNvSpPr>
          <p:nvPr>
            <p:ph type="ftr" sz="quarter" idx="14"/>
          </p:nvPr>
        </p:nvSpPr>
        <p:spPr/>
        <p:txBody>
          <a:bodyPr/>
          <a:lstStyle>
            <a:lvl1pPr>
              <a:defRPr>
                <a:solidFill>
                  <a:schemeClr val="bg1">
                    <a:lumMod val="50000"/>
                  </a:schemeClr>
                </a:solidFill>
              </a:defRPr>
            </a:lvl1pPr>
          </a:lstStyle>
          <a:p>
            <a:pPr>
              <a:defRPr/>
            </a:pPr>
            <a:endParaRPr lang="en-US"/>
          </a:p>
        </p:txBody>
      </p:sp>
      <p:sp>
        <p:nvSpPr>
          <p:cNvPr id="8" name="Slide Number Placeholder 3"/>
          <p:cNvSpPr>
            <a:spLocks noGrp="1"/>
          </p:cNvSpPr>
          <p:nvPr>
            <p:ph type="sldNum" sz="quarter" idx="15"/>
          </p:nvPr>
        </p:nvSpPr>
        <p:spPr/>
        <p:txBody>
          <a:bodyPr/>
          <a:lstStyle>
            <a:lvl1pPr>
              <a:defRPr>
                <a:solidFill>
                  <a:srgbClr val="7F7F7F"/>
                </a:solidFill>
              </a:defRPr>
            </a:lvl1pPr>
          </a:lstStyle>
          <a:p>
            <a:fld id="{A3F1A675-4A11-304D-AEA1-F0526DA2D063}" type="slidenum">
              <a:rPr lang="en-US"/>
              <a:pPr/>
              <a:t>‹#›</a:t>
            </a:fld>
            <a:endParaRPr lang="en-US"/>
          </a:p>
        </p:txBody>
      </p:sp>
    </p:spTree>
    <p:extLst>
      <p:ext uri="{BB962C8B-B14F-4D97-AF65-F5344CB8AC3E}">
        <p14:creationId xmlns:p14="http://schemas.microsoft.com/office/powerpoint/2010/main" val="2563786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5_Custom Layout">
    <p:spTree>
      <p:nvGrpSpPr>
        <p:cNvPr id="1" name=""/>
        <p:cNvGrpSpPr/>
        <p:nvPr/>
      </p:nvGrpSpPr>
      <p:grpSpPr>
        <a:xfrm>
          <a:off x="0" y="0"/>
          <a:ext cx="0" cy="0"/>
          <a:chOff x="0" y="0"/>
          <a:chExt cx="0" cy="0"/>
        </a:xfrm>
      </p:grpSpPr>
      <p:sp>
        <p:nvSpPr>
          <p:cNvPr id="9" name="Rectangle 8"/>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Rectangle 9"/>
          <p:cNvSpPr/>
          <p:nvPr/>
        </p:nvSpPr>
        <p:spPr>
          <a:xfrm>
            <a:off x="0" y="0"/>
            <a:ext cx="1270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Rectangle 11"/>
          <p:cNvSpPr/>
          <p:nvPr/>
        </p:nvSpPr>
        <p:spPr>
          <a:xfrm>
            <a:off x="-1587" y="550864"/>
            <a:ext cx="1271588" cy="769937"/>
          </a:xfrm>
          <a:prstGeom prst="rect">
            <a:avLst/>
          </a:prstGeom>
          <a:gradFill flip="none" rotWithShape="1">
            <a:gsLst>
              <a:gs pos="0">
                <a:srgbClr val="002545"/>
              </a:gs>
              <a:gs pos="100000">
                <a:srgbClr val="BDDCE4"/>
              </a:gs>
              <a:gs pos="50000">
                <a:srgbClr val="009CD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Text Placeholder 8"/>
          <p:cNvSpPr>
            <a:spLocks noGrp="1"/>
          </p:cNvSpPr>
          <p:nvPr>
            <p:ph type="body" sz="quarter" idx="15"/>
          </p:nvPr>
        </p:nvSpPr>
        <p:spPr>
          <a:xfrm>
            <a:off x="687952"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4" name="Text Placeholder 8"/>
          <p:cNvSpPr>
            <a:spLocks noGrp="1"/>
          </p:cNvSpPr>
          <p:nvPr>
            <p:ph type="body" sz="quarter" idx="16"/>
          </p:nvPr>
        </p:nvSpPr>
        <p:spPr>
          <a:xfrm rot="16200000">
            <a:off x="-1259554" y="3901774"/>
            <a:ext cx="3551041" cy="343971"/>
          </a:xfrm>
          <a:solidFill>
            <a:schemeClr val="accent2"/>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7" name="Text Placeholder 8"/>
          <p:cNvSpPr>
            <a:spLocks noGrp="1"/>
          </p:cNvSpPr>
          <p:nvPr>
            <p:ph type="body" sz="quarter" idx="19"/>
          </p:nvPr>
        </p:nvSpPr>
        <p:spPr>
          <a:xfrm>
            <a:off x="3590869"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8" name="Text Placeholder 8"/>
          <p:cNvSpPr>
            <a:spLocks noGrp="1"/>
          </p:cNvSpPr>
          <p:nvPr>
            <p:ph type="body" sz="quarter" idx="20"/>
          </p:nvPr>
        </p:nvSpPr>
        <p:spPr>
          <a:xfrm>
            <a:off x="6479661" y="2495825"/>
            <a:ext cx="2312979" cy="3353457"/>
          </a:xfrm>
        </p:spPr>
        <p:txBody>
          <a:bodyPr anchor="b"/>
          <a:lstStyle>
            <a:lvl1pPr marL="0" indent="0" algn="l">
              <a:buFont typeface="Arial"/>
              <a:buNone/>
              <a:defRPr sz="1400" b="0" i="0">
                <a:latin typeface="Arial"/>
                <a:cs typeface="Arial"/>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22" name="Title 21"/>
          <p:cNvSpPr>
            <a:spLocks noGrp="1"/>
          </p:cNvSpPr>
          <p:nvPr>
            <p:ph type="title"/>
          </p:nvPr>
        </p:nvSpPr>
        <p:spPr>
          <a:xfrm>
            <a:off x="1511300" y="641306"/>
            <a:ext cx="6778662" cy="600164"/>
          </a:xfrm>
        </p:spPr>
        <p:txBody>
          <a:bodyPr wrap="none" anchor="ctr"/>
          <a:lstStyle/>
          <a:p>
            <a:r>
              <a:rPr lang="en-US" smtClean="0"/>
              <a:t>Click to edit Master title style</a:t>
            </a:r>
            <a:endParaRPr lang="en-US" dirty="0"/>
          </a:p>
        </p:txBody>
      </p:sp>
      <p:sp>
        <p:nvSpPr>
          <p:cNvPr id="25" name="Text Placeholder 8"/>
          <p:cNvSpPr>
            <a:spLocks noGrp="1"/>
          </p:cNvSpPr>
          <p:nvPr>
            <p:ph type="body" sz="quarter" idx="21"/>
          </p:nvPr>
        </p:nvSpPr>
        <p:spPr>
          <a:xfrm rot="16200000">
            <a:off x="1643365" y="3901775"/>
            <a:ext cx="3551041" cy="343971"/>
          </a:xfrm>
          <a:solidFill>
            <a:schemeClr val="tx1"/>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26" name="Text Placeholder 8"/>
          <p:cNvSpPr>
            <a:spLocks noGrp="1"/>
          </p:cNvSpPr>
          <p:nvPr>
            <p:ph type="body" sz="quarter" idx="22"/>
          </p:nvPr>
        </p:nvSpPr>
        <p:spPr>
          <a:xfrm rot="16200000">
            <a:off x="4532157" y="3901775"/>
            <a:ext cx="3551041" cy="343971"/>
          </a:xfrm>
          <a:solidFill>
            <a:schemeClr val="accent4"/>
          </a:solidFill>
        </p:spPr>
        <p:txBody>
          <a:bodyPr anchor="ctr"/>
          <a:lstStyle>
            <a:lvl1pPr marL="0" indent="0" algn="l">
              <a:buFont typeface="Arial"/>
              <a:buNone/>
              <a:defRPr sz="1600" b="0" i="0" cap="none">
                <a:solidFill>
                  <a:schemeClr val="bg1"/>
                </a:solidFill>
                <a:latin typeface="Arial Bold"/>
                <a:cs typeface="Arial Bold"/>
              </a:defRPr>
            </a:lvl1pPr>
            <a:lvl2pPr algn="ctr">
              <a:buNone/>
              <a:defRPr/>
            </a:lvl2pPr>
            <a:lvl3pPr algn="ctr">
              <a:buNone/>
              <a:defRPr/>
            </a:lvl3pPr>
            <a:lvl4pPr algn="ctr">
              <a:buNone/>
              <a:defRPr/>
            </a:lvl4pPr>
            <a:lvl5pPr algn="ctr">
              <a:buNone/>
              <a:defRPr/>
            </a:lvl5pPr>
          </a:lstStyle>
          <a:p>
            <a:pPr lvl="0"/>
            <a:r>
              <a:rPr lang="en-US" smtClean="0"/>
              <a:t>Click to edit Master text styles</a:t>
            </a:r>
          </a:p>
        </p:txBody>
      </p:sp>
      <p:sp>
        <p:nvSpPr>
          <p:cNvPr id="13" name="Footer Placeholder 3"/>
          <p:cNvSpPr>
            <a:spLocks noGrp="1"/>
          </p:cNvSpPr>
          <p:nvPr>
            <p:ph type="ftr" sz="quarter" idx="23"/>
          </p:nvPr>
        </p:nvSpPr>
        <p:spPr/>
        <p:txBody>
          <a:bodyPr/>
          <a:lstStyle>
            <a:lvl1pPr>
              <a:defRPr/>
            </a:lvl1pPr>
          </a:lstStyle>
          <a:p>
            <a:pPr>
              <a:defRPr/>
            </a:pPr>
            <a:endParaRPr lang="en-US"/>
          </a:p>
        </p:txBody>
      </p:sp>
      <p:sp>
        <p:nvSpPr>
          <p:cNvPr id="15" name="Slide Number Placeholder 18"/>
          <p:cNvSpPr>
            <a:spLocks noGrp="1"/>
          </p:cNvSpPr>
          <p:nvPr>
            <p:ph type="sldNum" sz="quarter" idx="24"/>
          </p:nvPr>
        </p:nvSpPr>
        <p:spPr/>
        <p:txBody>
          <a:bodyPr/>
          <a:lstStyle>
            <a:lvl1pPr>
              <a:defRPr>
                <a:solidFill>
                  <a:srgbClr val="7F7F7F"/>
                </a:solidFill>
              </a:defRPr>
            </a:lvl1pPr>
          </a:lstStyle>
          <a:p>
            <a:fld id="{537750AA-CF47-DA43-AD6B-E2B01D98EDEC}" type="slidenum">
              <a:rPr lang="en-US"/>
              <a:pPr/>
              <a:t>‹#›</a:t>
            </a:fld>
            <a:endParaRPr lang="en-US"/>
          </a:p>
        </p:txBody>
      </p:sp>
    </p:spTree>
    <p:extLst>
      <p:ext uri="{BB962C8B-B14F-4D97-AF65-F5344CB8AC3E}">
        <p14:creationId xmlns:p14="http://schemas.microsoft.com/office/powerpoint/2010/main" val="3969655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1941" y="1458304"/>
            <a:ext cx="7174860" cy="377991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a:xfrm>
            <a:off x="1511301" y="375709"/>
            <a:ext cx="7175500" cy="600164"/>
          </a:xfrm>
        </p:spPr>
        <p:txBody>
          <a:bodyPr/>
          <a:lstStyle/>
          <a:p>
            <a:r>
              <a:rPr lang="en-US" smtClean="0"/>
              <a:t>Click to edit Master title style</a:t>
            </a:r>
            <a:endParaRPr lang="en-US" dirty="0"/>
          </a:p>
        </p:txBody>
      </p:sp>
      <p:sp>
        <p:nvSpPr>
          <p:cNvPr id="6" name="Slide Number Placeholder 7"/>
          <p:cNvSpPr>
            <a:spLocks noGrp="1"/>
          </p:cNvSpPr>
          <p:nvPr>
            <p:ph type="sldNum" sz="quarter" idx="10"/>
          </p:nvPr>
        </p:nvSpPr>
        <p:spPr/>
        <p:txBody>
          <a:bodyPr/>
          <a:lstStyle>
            <a:lvl1pPr>
              <a:defRPr/>
            </a:lvl1pPr>
          </a:lstStyle>
          <a:p>
            <a:fld id="{6B40595B-69A2-7249-B452-69951B5DC89B}" type="slidenum">
              <a:rPr lang="en-US"/>
              <a:pPr/>
              <a:t>‹#›</a:t>
            </a:fld>
            <a:endParaRPr lang="en-US"/>
          </a:p>
        </p:txBody>
      </p:sp>
      <p:sp>
        <p:nvSpPr>
          <p:cNvPr id="7" name="Footer Placeholder 8"/>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832286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8" descr="MCC Logo_4c.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285037" y="5684839"/>
            <a:ext cx="1401763"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1511300" y="4088824"/>
            <a:ext cx="7137000" cy="1323439"/>
          </a:xfrm>
        </p:spPr>
        <p:txBody>
          <a:bodyPr/>
          <a:lstStyle>
            <a:lvl1pPr algn="l">
              <a:defRPr sz="4000" b="0" i="0" cap="all">
                <a:latin typeface="Arial"/>
                <a:cs typeface="Arial"/>
              </a:defRPr>
            </a:lvl1pPr>
          </a:lstStyle>
          <a:p>
            <a:r>
              <a:rPr lang="en-US" smtClean="0"/>
              <a:t>Click to edit Master title style</a:t>
            </a:r>
            <a:endParaRPr lang="en-US" dirty="0"/>
          </a:p>
        </p:txBody>
      </p:sp>
      <p:sp>
        <p:nvSpPr>
          <p:cNvPr id="3" name="Text Placeholder 2"/>
          <p:cNvSpPr>
            <a:spLocks noGrp="1"/>
          </p:cNvSpPr>
          <p:nvPr>
            <p:ph type="body" idx="1"/>
          </p:nvPr>
        </p:nvSpPr>
        <p:spPr>
          <a:xfrm>
            <a:off x="1511300" y="2588637"/>
            <a:ext cx="71370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0"/>
          </p:nvPr>
        </p:nvSpPr>
        <p:spPr/>
        <p:txBody>
          <a:bodyPr/>
          <a:lstStyle>
            <a:lvl1pPr>
              <a:defRPr/>
            </a:lvl1pPr>
          </a:lstStyle>
          <a:p>
            <a:fld id="{940512AC-33B7-704F-9A55-88A23A690AE4}" type="slidenum">
              <a:rPr lang="en-US"/>
              <a:pPr/>
              <a:t>‹#›</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2150095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slideLayout" Target="../slideLayouts/slideLayout29.xml"/><Relationship Id="rId13" Type="http://schemas.openxmlformats.org/officeDocument/2006/relationships/slideLayout" Target="../slideLayouts/slideLayout30.xml"/><Relationship Id="rId14" Type="http://schemas.openxmlformats.org/officeDocument/2006/relationships/slideLayout" Target="../slideLayouts/slideLayout31.xml"/><Relationship Id="rId15" Type="http://schemas.openxmlformats.org/officeDocument/2006/relationships/slideLayout" Target="../slideLayouts/slideLayout32.xml"/><Relationship Id="rId16" Type="http://schemas.openxmlformats.org/officeDocument/2006/relationships/slideLayout" Target="../slideLayouts/slideLayout33.xml"/><Relationship Id="rId17" Type="http://schemas.openxmlformats.org/officeDocument/2006/relationships/slideLayout" Target="../slideLayouts/slideLayout34.xml"/><Relationship Id="rId18" Type="http://schemas.openxmlformats.org/officeDocument/2006/relationships/theme" Target="../theme/theme2.xml"/><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0"/>
            <a:ext cx="1089025" cy="6858000"/>
          </a:xfrm>
          <a:prstGeom prst="rect">
            <a:avLst/>
          </a:prstGeom>
          <a:gradFill>
            <a:gsLst>
              <a:gs pos="0">
                <a:srgbClr val="002545"/>
              </a:gs>
              <a:gs pos="100000">
                <a:srgbClr val="BDDCE4"/>
              </a:gs>
              <a:gs pos="50000">
                <a:srgbClr val="009CD1"/>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511301" y="561975"/>
            <a:ext cx="7175500" cy="600164"/>
          </a:xfrm>
          <a:prstGeom prst="rect">
            <a:avLst/>
          </a:prstGeom>
        </p:spPr>
        <p:txBody>
          <a:bodyPr vert="horz" wrap="square" lIns="91440" tIns="45720" rIns="91440" bIns="45720" rtlCol="0" anchor="t">
            <a:spAutoFit/>
          </a:bodyPr>
          <a:lstStyle/>
          <a:p>
            <a:r>
              <a:rPr lang="en-US" dirty="0" smtClean="0"/>
              <a:t>Click to edit Master title style</a:t>
            </a:r>
            <a:endParaRPr lang="en-US" dirty="0"/>
          </a:p>
        </p:txBody>
      </p:sp>
      <p:sp>
        <p:nvSpPr>
          <p:cNvPr id="1028" name="Text Placeholder 2"/>
          <p:cNvSpPr>
            <a:spLocks noGrp="1"/>
          </p:cNvSpPr>
          <p:nvPr>
            <p:ph type="body" idx="1"/>
          </p:nvPr>
        </p:nvSpPr>
        <p:spPr bwMode="auto">
          <a:xfrm>
            <a:off x="1511301" y="1670050"/>
            <a:ext cx="7175500" cy="3779838"/>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1" y="6356351"/>
            <a:ext cx="1089025"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bg1"/>
                </a:solidFill>
                <a:latin typeface="Arial Bold" charset="0"/>
                <a:cs typeface="Calibri (Body)" charset="0"/>
              </a:defRPr>
            </a:lvl1pPr>
          </a:lstStyle>
          <a:p>
            <a:fld id="{70EE9601-4816-244D-AF47-C5C1C3255731}" type="slidenum">
              <a:rPr lang="en-US"/>
              <a:pPr/>
              <a:t>‹#›</a:t>
            </a:fld>
            <a:endParaRPr lang="en-US"/>
          </a:p>
        </p:txBody>
      </p:sp>
      <p:sp>
        <p:nvSpPr>
          <p:cNvPr id="9" name="Footer Placeholder 8"/>
          <p:cNvSpPr>
            <a:spLocks noGrp="1"/>
          </p:cNvSpPr>
          <p:nvPr>
            <p:ph type="ftr" sz="quarter" idx="3"/>
          </p:nvPr>
        </p:nvSpPr>
        <p:spPr>
          <a:xfrm>
            <a:off x="1511300" y="6356351"/>
            <a:ext cx="2524125" cy="365125"/>
          </a:xfrm>
          <a:prstGeom prst="rect">
            <a:avLst/>
          </a:prstGeom>
        </p:spPr>
        <p:txBody>
          <a:bodyPr vert="horz" lIns="91440" tIns="45720" rIns="91440" bIns="45720" rtlCol="0" anchor="ctr"/>
          <a:lstStyle>
            <a:lvl1pPr algn="l">
              <a:defRPr sz="1200">
                <a:solidFill>
                  <a:schemeClr val="bg1">
                    <a:lumMod val="50000"/>
                  </a:schemeClr>
                </a:solidFill>
                <a:latin typeface="Arial" pitchFamily="-109" charset="0"/>
                <a:ea typeface="ＭＳ Ｐゴシック" pitchFamily="-109" charset="-128"/>
                <a:cs typeface="ＭＳ Ｐゴシック" pitchFamily="-109" charset="-128"/>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45" r:id="rId10"/>
    <p:sldLayoutId id="2147484258" r:id="rId11"/>
    <p:sldLayoutId id="2147484259" r:id="rId12"/>
    <p:sldLayoutId id="2147484260" r:id="rId13"/>
    <p:sldLayoutId id="2147484261" r:id="rId14"/>
    <p:sldLayoutId id="2147484246" r:id="rId15"/>
    <p:sldLayoutId id="2147484262" r:id="rId16"/>
    <p:sldLayoutId id="2147484263" r:id="rId17"/>
  </p:sldLayoutIdLst>
  <p:hf hdr="0" ftr="0" dt="0"/>
  <p:txStyles>
    <p:titleStyle>
      <a:lvl1pPr algn="l" defTabSz="457200" rtl="0" eaLnBrk="1" fontAlgn="base" hangingPunct="1">
        <a:spcBef>
          <a:spcPct val="0"/>
        </a:spcBef>
        <a:spcAft>
          <a:spcPct val="0"/>
        </a:spcAft>
        <a:defRPr sz="3300" kern="1200" cap="all">
          <a:solidFill>
            <a:srgbClr val="009CD1"/>
          </a:solidFill>
          <a:latin typeface="+mj-lt"/>
          <a:ea typeface="ＭＳ Ｐゴシック" charset="-128"/>
          <a:cs typeface="Arial"/>
        </a:defRPr>
      </a:lvl1pPr>
      <a:lvl2pPr algn="l" defTabSz="457200" rtl="0" eaLnBrk="1" fontAlgn="base" hangingPunct="1">
        <a:spcBef>
          <a:spcPct val="0"/>
        </a:spcBef>
        <a:spcAft>
          <a:spcPct val="0"/>
        </a:spcAft>
        <a:defRPr sz="3300">
          <a:solidFill>
            <a:srgbClr val="009CD1"/>
          </a:solidFill>
          <a:latin typeface="Arial" pitchFamily="-109" charset="0"/>
          <a:ea typeface="ＭＳ Ｐゴシック" charset="-128"/>
        </a:defRPr>
      </a:lvl2pPr>
      <a:lvl3pPr algn="l" defTabSz="457200" rtl="0" eaLnBrk="1" fontAlgn="base" hangingPunct="1">
        <a:spcBef>
          <a:spcPct val="0"/>
        </a:spcBef>
        <a:spcAft>
          <a:spcPct val="0"/>
        </a:spcAft>
        <a:defRPr sz="3300">
          <a:solidFill>
            <a:srgbClr val="009CD1"/>
          </a:solidFill>
          <a:latin typeface="Arial" pitchFamily="-109" charset="0"/>
          <a:ea typeface="ＭＳ Ｐゴシック" charset="-128"/>
        </a:defRPr>
      </a:lvl3pPr>
      <a:lvl4pPr algn="l" defTabSz="457200" rtl="0" eaLnBrk="1" fontAlgn="base" hangingPunct="1">
        <a:spcBef>
          <a:spcPct val="0"/>
        </a:spcBef>
        <a:spcAft>
          <a:spcPct val="0"/>
        </a:spcAft>
        <a:defRPr sz="3300">
          <a:solidFill>
            <a:srgbClr val="009CD1"/>
          </a:solidFill>
          <a:latin typeface="Arial" pitchFamily="-109" charset="0"/>
          <a:ea typeface="ＭＳ Ｐゴシック" charset="-128"/>
        </a:defRPr>
      </a:lvl4pPr>
      <a:lvl5pPr algn="l" defTabSz="457200" rtl="0" eaLnBrk="1" fontAlgn="base" hangingPunct="1">
        <a:spcBef>
          <a:spcPct val="0"/>
        </a:spcBef>
        <a:spcAft>
          <a:spcPct val="0"/>
        </a:spcAft>
        <a:defRPr sz="3300">
          <a:solidFill>
            <a:srgbClr val="009CD1"/>
          </a:solidFill>
          <a:latin typeface="Arial" pitchFamily="-109" charset="0"/>
          <a:ea typeface="ＭＳ Ｐゴシック" charset="-128"/>
        </a:defRPr>
      </a:lvl5pPr>
      <a:lvl6pPr marL="457200" algn="ctr" defTabSz="457200" rtl="0" eaLnBrk="1" fontAlgn="base" hangingPunct="1">
        <a:spcBef>
          <a:spcPct val="0"/>
        </a:spcBef>
        <a:spcAft>
          <a:spcPct val="0"/>
        </a:spcAft>
        <a:defRPr sz="4400">
          <a:solidFill>
            <a:srgbClr val="009CD1"/>
          </a:solidFill>
          <a:latin typeface="Avant Garde" charset="0"/>
          <a:ea typeface="ＭＳ Ｐゴシック" charset="-128"/>
        </a:defRPr>
      </a:lvl6pPr>
      <a:lvl7pPr marL="914400" algn="ctr" defTabSz="457200" rtl="0" eaLnBrk="1" fontAlgn="base" hangingPunct="1">
        <a:spcBef>
          <a:spcPct val="0"/>
        </a:spcBef>
        <a:spcAft>
          <a:spcPct val="0"/>
        </a:spcAft>
        <a:defRPr sz="4400">
          <a:solidFill>
            <a:srgbClr val="009CD1"/>
          </a:solidFill>
          <a:latin typeface="Avant Garde" charset="0"/>
          <a:ea typeface="ＭＳ Ｐゴシック" charset="-128"/>
        </a:defRPr>
      </a:lvl7pPr>
      <a:lvl8pPr marL="1371600" algn="ctr" defTabSz="457200" rtl="0" eaLnBrk="1" fontAlgn="base" hangingPunct="1">
        <a:spcBef>
          <a:spcPct val="0"/>
        </a:spcBef>
        <a:spcAft>
          <a:spcPct val="0"/>
        </a:spcAft>
        <a:defRPr sz="4400">
          <a:solidFill>
            <a:srgbClr val="009CD1"/>
          </a:solidFill>
          <a:latin typeface="Avant Garde" charset="0"/>
          <a:ea typeface="ＭＳ Ｐゴシック" charset="-128"/>
        </a:defRPr>
      </a:lvl8pPr>
      <a:lvl9pPr marL="1828800" algn="ctr" defTabSz="457200" rtl="0" eaLnBrk="1" fontAlgn="base" hangingPunct="1">
        <a:spcBef>
          <a:spcPct val="0"/>
        </a:spcBef>
        <a:spcAft>
          <a:spcPct val="0"/>
        </a:spcAft>
        <a:defRPr sz="4400">
          <a:solidFill>
            <a:srgbClr val="009CD1"/>
          </a:solidFill>
          <a:latin typeface="Avant Garde" charset="0"/>
          <a:ea typeface="ＭＳ Ｐゴシック" charset="-128"/>
        </a:defRPr>
      </a:lvl9pPr>
    </p:titleStyle>
    <p:bodyStyle>
      <a:lvl1pPr marL="342900" indent="-342900" algn="l" defTabSz="457200" rtl="0" eaLnBrk="1" fontAlgn="base" hangingPunct="1">
        <a:lnSpc>
          <a:spcPct val="90000"/>
        </a:lnSpc>
        <a:spcBef>
          <a:spcPts val="1200"/>
        </a:spcBef>
        <a:spcAft>
          <a:spcPct val="0"/>
        </a:spcAft>
        <a:buClr>
          <a:srgbClr val="009CD1"/>
        </a:buClr>
        <a:buFont typeface="Wingdings" charset="0"/>
        <a:buChar char="§"/>
        <a:defRPr sz="2800" kern="1200">
          <a:solidFill>
            <a:schemeClr val="tx2"/>
          </a:solidFill>
          <a:latin typeface="+mn-lt"/>
          <a:ea typeface="ＭＳ Ｐゴシック" charset="-128"/>
          <a:cs typeface="Arial Bold"/>
        </a:defRPr>
      </a:lvl1pPr>
      <a:lvl2pPr marL="742950" indent="-285750" algn="l" defTabSz="457200" rtl="0" eaLnBrk="1" fontAlgn="base" hangingPunct="1">
        <a:lnSpc>
          <a:spcPct val="90000"/>
        </a:lnSpc>
        <a:spcBef>
          <a:spcPts val="1200"/>
        </a:spcBef>
        <a:spcAft>
          <a:spcPct val="0"/>
        </a:spcAft>
        <a:buClr>
          <a:schemeClr val="tx1"/>
        </a:buClr>
        <a:buFont typeface="Lucida Grande" charset="0"/>
        <a:buChar char="›"/>
        <a:defRPr sz="2600" kern="1200">
          <a:solidFill>
            <a:schemeClr val="tx2"/>
          </a:solidFill>
          <a:latin typeface="+mn-lt"/>
          <a:ea typeface="Adobe Caslon Pro" charset="-18"/>
          <a:cs typeface="Arial"/>
        </a:defRPr>
      </a:lvl2pPr>
      <a:lvl3pPr marL="1143000" indent="-228600" algn="l" defTabSz="457200" rtl="0" eaLnBrk="1" fontAlgn="base" hangingPunct="1">
        <a:lnSpc>
          <a:spcPct val="90000"/>
        </a:lnSpc>
        <a:spcBef>
          <a:spcPts val="1200"/>
        </a:spcBef>
        <a:spcAft>
          <a:spcPct val="0"/>
        </a:spcAft>
        <a:buClr>
          <a:schemeClr val="accent2"/>
        </a:buClr>
        <a:buFont typeface="Arial" charset="0"/>
        <a:buChar char="•"/>
        <a:defRPr sz="2400" kern="1200">
          <a:solidFill>
            <a:schemeClr val="tx2"/>
          </a:solidFill>
          <a:latin typeface="+mn-lt"/>
          <a:ea typeface="Adobe Caslon Pro" charset="-18"/>
          <a:cs typeface="Arial"/>
        </a:defRPr>
      </a:lvl3pPr>
      <a:lvl4pPr marL="1600200" indent="-228600" algn="l" defTabSz="457200" rtl="0" eaLnBrk="1" fontAlgn="base" hangingPunct="1">
        <a:lnSpc>
          <a:spcPct val="90000"/>
        </a:lnSpc>
        <a:spcBef>
          <a:spcPts val="1200"/>
        </a:spcBef>
        <a:spcAft>
          <a:spcPct val="0"/>
        </a:spcAft>
        <a:buClr>
          <a:srgbClr val="F5BC1D"/>
        </a:buClr>
        <a:buFont typeface="Arial" charset="0"/>
        <a:buChar char="–"/>
        <a:defRPr sz="2000" kern="1200">
          <a:solidFill>
            <a:schemeClr val="tx2"/>
          </a:solidFill>
          <a:latin typeface="+mn-lt"/>
          <a:ea typeface="Adobe Caslon Pro" charset="-18"/>
          <a:cs typeface="Arial"/>
        </a:defRPr>
      </a:lvl4pPr>
      <a:lvl5pPr marL="2057400" indent="-228600" algn="l" defTabSz="457200" rtl="0" eaLnBrk="1" fontAlgn="base" hangingPunct="1">
        <a:lnSpc>
          <a:spcPct val="90000"/>
        </a:lnSpc>
        <a:spcBef>
          <a:spcPts val="1200"/>
        </a:spcBef>
        <a:spcAft>
          <a:spcPct val="0"/>
        </a:spcAft>
        <a:buFont typeface="Arial" charset="0"/>
        <a:buChar char="»"/>
        <a:defRPr sz="2000" kern="1200">
          <a:solidFill>
            <a:schemeClr val="tx2"/>
          </a:solidFill>
          <a:latin typeface="+mn-lt"/>
          <a:ea typeface="Adobe Caslon Pro" charset="-1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1" y="0"/>
            <a:ext cx="1089025" cy="6858000"/>
          </a:xfrm>
          <a:prstGeom prst="rect">
            <a:avLst/>
          </a:prstGeom>
          <a:gradFill>
            <a:gsLst>
              <a:gs pos="0">
                <a:srgbClr val="297331"/>
              </a:gs>
              <a:gs pos="100000">
                <a:srgbClr val="98C42E"/>
              </a:gs>
              <a:gs pos="50000">
                <a:srgbClr val="64B034"/>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2" name="Title Placeholder 1"/>
          <p:cNvSpPr>
            <a:spLocks noGrp="1"/>
          </p:cNvSpPr>
          <p:nvPr>
            <p:ph type="title"/>
          </p:nvPr>
        </p:nvSpPr>
        <p:spPr>
          <a:xfrm>
            <a:off x="1511301" y="561976"/>
            <a:ext cx="7175500" cy="1107996"/>
          </a:xfrm>
          <a:prstGeom prst="rect">
            <a:avLst/>
          </a:prstGeom>
        </p:spPr>
        <p:txBody>
          <a:bodyPr vert="horz" wrap="square" lIns="91440" tIns="45720" rIns="91440" bIns="45720" rtlCol="0" anchor="t">
            <a:spAutoFit/>
          </a:bodyPr>
          <a:lstStyle/>
          <a:p>
            <a:r>
              <a:rPr lang="en-US" dirty="0" smtClean="0"/>
              <a:t>Click to edit Master title style</a:t>
            </a:r>
            <a:endParaRPr lang="en-US" dirty="0"/>
          </a:p>
        </p:txBody>
      </p:sp>
      <p:sp>
        <p:nvSpPr>
          <p:cNvPr id="19460" name="Text Placeholder 2"/>
          <p:cNvSpPr>
            <a:spLocks noGrp="1"/>
          </p:cNvSpPr>
          <p:nvPr>
            <p:ph type="body" idx="1"/>
          </p:nvPr>
        </p:nvSpPr>
        <p:spPr bwMode="auto">
          <a:xfrm>
            <a:off x="1511301" y="1670050"/>
            <a:ext cx="7175500" cy="3779838"/>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 y="6356351"/>
            <a:ext cx="1089025"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bg1"/>
                </a:solidFill>
                <a:latin typeface="Arial Bold" charset="0"/>
                <a:cs typeface="Calibri (Body)" charset="0"/>
              </a:defRPr>
            </a:lvl1pPr>
          </a:lstStyle>
          <a:p>
            <a:fld id="{0CFA0CFB-D280-D740-B1D4-FBC4BFF117DE}" type="slidenum">
              <a:rPr lang="en-US"/>
              <a:pPr/>
              <a:t>‹#›</a:t>
            </a:fld>
            <a:endParaRPr lang="en-US"/>
          </a:p>
        </p:txBody>
      </p:sp>
      <p:sp>
        <p:nvSpPr>
          <p:cNvPr id="9" name="Footer Placeholder 8"/>
          <p:cNvSpPr>
            <a:spLocks noGrp="1"/>
          </p:cNvSpPr>
          <p:nvPr>
            <p:ph type="ftr" sz="quarter" idx="3"/>
          </p:nvPr>
        </p:nvSpPr>
        <p:spPr>
          <a:xfrm>
            <a:off x="1511300" y="6356351"/>
            <a:ext cx="2524125" cy="365125"/>
          </a:xfrm>
          <a:prstGeom prst="rect">
            <a:avLst/>
          </a:prstGeom>
        </p:spPr>
        <p:txBody>
          <a:bodyPr vert="horz" lIns="91440" tIns="45720" rIns="91440" bIns="45720" rtlCol="0" anchor="ctr"/>
          <a:lstStyle>
            <a:lvl1pPr algn="l">
              <a:defRPr sz="1200">
                <a:solidFill>
                  <a:schemeClr val="bg1">
                    <a:lumMod val="50000"/>
                  </a:schemeClr>
                </a:solidFill>
                <a:latin typeface="Arial" pitchFamily="-109" charset="0"/>
                <a:ea typeface="ＭＳ Ｐゴシック" pitchFamily="-109" charset="-128"/>
                <a:cs typeface="ＭＳ Ｐゴシック" pitchFamily="-109" charset="-128"/>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264" r:id="rId1"/>
    <p:sldLayoutId id="2147484265" r:id="rId2"/>
    <p:sldLayoutId id="2147484266" r:id="rId3"/>
    <p:sldLayoutId id="2147484267" r:id="rId4"/>
    <p:sldLayoutId id="2147484268" r:id="rId5"/>
    <p:sldLayoutId id="2147484269" r:id="rId6"/>
    <p:sldLayoutId id="2147484270" r:id="rId7"/>
    <p:sldLayoutId id="2147484271" r:id="rId8"/>
    <p:sldLayoutId id="2147484272" r:id="rId9"/>
    <p:sldLayoutId id="2147484247" r:id="rId10"/>
    <p:sldLayoutId id="2147484273" r:id="rId11"/>
    <p:sldLayoutId id="2147484274" r:id="rId12"/>
    <p:sldLayoutId id="2147484275" r:id="rId13"/>
    <p:sldLayoutId id="2147484276" r:id="rId14"/>
    <p:sldLayoutId id="2147484248" r:id="rId15"/>
    <p:sldLayoutId id="2147484277" r:id="rId16"/>
    <p:sldLayoutId id="2147484278" r:id="rId17"/>
  </p:sldLayoutIdLst>
  <p:hf hdr="0" ftr="0" dt="0"/>
  <p:txStyles>
    <p:titleStyle>
      <a:lvl1pPr algn="l" defTabSz="457200" rtl="0" eaLnBrk="0" fontAlgn="base" hangingPunct="0">
        <a:spcBef>
          <a:spcPct val="0"/>
        </a:spcBef>
        <a:spcAft>
          <a:spcPct val="0"/>
        </a:spcAft>
        <a:defRPr sz="3300" kern="1200" cap="all">
          <a:solidFill>
            <a:schemeClr val="tx1"/>
          </a:solidFill>
          <a:latin typeface="Arial"/>
          <a:ea typeface="ＭＳ Ｐゴシック" charset="-128"/>
          <a:cs typeface="Arial"/>
        </a:defRPr>
      </a:lvl1pPr>
      <a:lvl2pPr algn="l" defTabSz="457200" rtl="0" eaLnBrk="0" fontAlgn="base" hangingPunct="0">
        <a:spcBef>
          <a:spcPct val="0"/>
        </a:spcBef>
        <a:spcAft>
          <a:spcPct val="0"/>
        </a:spcAft>
        <a:defRPr sz="3300">
          <a:solidFill>
            <a:schemeClr val="tx1"/>
          </a:solidFill>
          <a:latin typeface="Arial" pitchFamily="-109" charset="0"/>
          <a:ea typeface="ＭＳ Ｐゴシック" charset="-128"/>
        </a:defRPr>
      </a:lvl2pPr>
      <a:lvl3pPr algn="l" defTabSz="457200" rtl="0" eaLnBrk="0" fontAlgn="base" hangingPunct="0">
        <a:spcBef>
          <a:spcPct val="0"/>
        </a:spcBef>
        <a:spcAft>
          <a:spcPct val="0"/>
        </a:spcAft>
        <a:defRPr sz="3300">
          <a:solidFill>
            <a:schemeClr val="tx1"/>
          </a:solidFill>
          <a:latin typeface="Arial" pitchFamily="-109" charset="0"/>
          <a:ea typeface="ＭＳ Ｐゴシック" charset="-128"/>
        </a:defRPr>
      </a:lvl3pPr>
      <a:lvl4pPr algn="l" defTabSz="457200" rtl="0" eaLnBrk="0" fontAlgn="base" hangingPunct="0">
        <a:spcBef>
          <a:spcPct val="0"/>
        </a:spcBef>
        <a:spcAft>
          <a:spcPct val="0"/>
        </a:spcAft>
        <a:defRPr sz="3300">
          <a:solidFill>
            <a:schemeClr val="tx1"/>
          </a:solidFill>
          <a:latin typeface="Arial" pitchFamily="-109" charset="0"/>
          <a:ea typeface="ＭＳ Ｐゴシック" charset="-128"/>
        </a:defRPr>
      </a:lvl4pPr>
      <a:lvl5pPr algn="l" defTabSz="457200" rtl="0" eaLnBrk="0" fontAlgn="base" hangingPunct="0">
        <a:spcBef>
          <a:spcPct val="0"/>
        </a:spcBef>
        <a:spcAft>
          <a:spcPct val="0"/>
        </a:spcAft>
        <a:defRPr sz="3300">
          <a:solidFill>
            <a:schemeClr val="tx1"/>
          </a:solidFill>
          <a:latin typeface="Arial" pitchFamily="-109" charset="0"/>
          <a:ea typeface="ＭＳ Ｐゴシック" charset="-128"/>
        </a:defRPr>
      </a:lvl5pPr>
      <a:lvl6pPr marL="457200" algn="ctr" defTabSz="457200" rtl="0" eaLnBrk="1" fontAlgn="base" hangingPunct="1">
        <a:spcBef>
          <a:spcPct val="0"/>
        </a:spcBef>
        <a:spcAft>
          <a:spcPct val="0"/>
        </a:spcAft>
        <a:defRPr sz="4400">
          <a:solidFill>
            <a:srgbClr val="009CD1"/>
          </a:solidFill>
          <a:latin typeface="Avant Garde" charset="0"/>
          <a:ea typeface="ＭＳ Ｐゴシック" charset="-128"/>
        </a:defRPr>
      </a:lvl6pPr>
      <a:lvl7pPr marL="914400" algn="ctr" defTabSz="457200" rtl="0" eaLnBrk="1" fontAlgn="base" hangingPunct="1">
        <a:spcBef>
          <a:spcPct val="0"/>
        </a:spcBef>
        <a:spcAft>
          <a:spcPct val="0"/>
        </a:spcAft>
        <a:defRPr sz="4400">
          <a:solidFill>
            <a:srgbClr val="009CD1"/>
          </a:solidFill>
          <a:latin typeface="Avant Garde" charset="0"/>
          <a:ea typeface="ＭＳ Ｐゴシック" charset="-128"/>
        </a:defRPr>
      </a:lvl7pPr>
      <a:lvl8pPr marL="1371600" algn="ctr" defTabSz="457200" rtl="0" eaLnBrk="1" fontAlgn="base" hangingPunct="1">
        <a:spcBef>
          <a:spcPct val="0"/>
        </a:spcBef>
        <a:spcAft>
          <a:spcPct val="0"/>
        </a:spcAft>
        <a:defRPr sz="4400">
          <a:solidFill>
            <a:srgbClr val="009CD1"/>
          </a:solidFill>
          <a:latin typeface="Avant Garde" charset="0"/>
          <a:ea typeface="ＭＳ Ｐゴシック" charset="-128"/>
        </a:defRPr>
      </a:lvl8pPr>
      <a:lvl9pPr marL="1828800" algn="ctr" defTabSz="457200" rtl="0" eaLnBrk="1" fontAlgn="base" hangingPunct="1">
        <a:spcBef>
          <a:spcPct val="0"/>
        </a:spcBef>
        <a:spcAft>
          <a:spcPct val="0"/>
        </a:spcAft>
        <a:defRPr sz="4400">
          <a:solidFill>
            <a:srgbClr val="009CD1"/>
          </a:solidFill>
          <a:latin typeface="Avant Garde" charset="0"/>
          <a:ea typeface="ＭＳ Ｐゴシック" charset="-128"/>
        </a:defRPr>
      </a:lvl9pPr>
    </p:titleStyle>
    <p:bodyStyle>
      <a:lvl1pPr marL="342900" indent="-342900" algn="l" defTabSz="457200" rtl="0" eaLnBrk="0" fontAlgn="base" hangingPunct="0">
        <a:spcBef>
          <a:spcPct val="20000"/>
        </a:spcBef>
        <a:spcAft>
          <a:spcPct val="0"/>
        </a:spcAft>
        <a:buClr>
          <a:schemeClr val="tx1"/>
        </a:buClr>
        <a:buFont typeface="Wingdings" charset="0"/>
        <a:buChar char="§"/>
        <a:defRPr sz="2800" kern="1200">
          <a:solidFill>
            <a:schemeClr val="tx2"/>
          </a:solidFill>
          <a:latin typeface="Arial Bold"/>
          <a:ea typeface="ＭＳ Ｐゴシック" charset="-128"/>
          <a:cs typeface="Arial Bold"/>
        </a:defRPr>
      </a:lvl1pPr>
      <a:lvl2pPr marL="742950" indent="-285750" algn="l" defTabSz="457200" rtl="0" eaLnBrk="0" fontAlgn="base" hangingPunct="0">
        <a:spcBef>
          <a:spcPct val="20000"/>
        </a:spcBef>
        <a:spcAft>
          <a:spcPct val="0"/>
        </a:spcAft>
        <a:buClr>
          <a:schemeClr val="accent2"/>
        </a:buClr>
        <a:buFont typeface="Lucida Grande" charset="0"/>
        <a:buChar char="›"/>
        <a:defRPr sz="2600" kern="1200">
          <a:solidFill>
            <a:schemeClr val="tx2"/>
          </a:solidFill>
          <a:latin typeface="Arial"/>
          <a:ea typeface="Adobe Caslon Pro" charset="-18"/>
          <a:cs typeface="Arial"/>
        </a:defRPr>
      </a:lvl2pPr>
      <a:lvl3pPr marL="1143000" indent="-228600" algn="l" defTabSz="457200" rtl="0" eaLnBrk="0" fontAlgn="base" hangingPunct="0">
        <a:spcBef>
          <a:spcPct val="20000"/>
        </a:spcBef>
        <a:spcAft>
          <a:spcPct val="0"/>
        </a:spcAft>
        <a:buClr>
          <a:srgbClr val="009CD1"/>
        </a:buClr>
        <a:buFont typeface="Arial" charset="0"/>
        <a:buChar char="•"/>
        <a:defRPr sz="2400" kern="1200">
          <a:solidFill>
            <a:schemeClr val="tx2"/>
          </a:solidFill>
          <a:latin typeface="Arial"/>
          <a:ea typeface="Adobe Caslon Pro" charset="-18"/>
          <a:cs typeface="Arial"/>
        </a:defRPr>
      </a:lvl3pPr>
      <a:lvl4pPr marL="1600200" indent="-228600" algn="l" defTabSz="457200" rtl="0" eaLnBrk="0" fontAlgn="base" hangingPunct="0">
        <a:spcBef>
          <a:spcPct val="20000"/>
        </a:spcBef>
        <a:spcAft>
          <a:spcPct val="0"/>
        </a:spcAft>
        <a:buClr>
          <a:srgbClr val="F5BC1D"/>
        </a:buClr>
        <a:buFont typeface="Arial" charset="0"/>
        <a:buChar char="–"/>
        <a:defRPr sz="2000" kern="1200">
          <a:solidFill>
            <a:schemeClr val="tx2"/>
          </a:solidFill>
          <a:latin typeface="Arial"/>
          <a:ea typeface="Adobe Caslon Pro" charset="-18"/>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2"/>
          </a:solidFill>
          <a:latin typeface="Arial"/>
          <a:ea typeface="Adobe Caslon Pro" charset="-1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 Id="rId3"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 Id="rId3"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7168"/>
            <a:ext cx="6653360" cy="1261884"/>
          </a:xfrm>
        </p:spPr>
        <p:txBody>
          <a:bodyPr/>
          <a:lstStyle/>
          <a:p>
            <a:pPr marL="0" marR="0" indent="0" algn="ctr" defTabSz="457200" rtl="0" eaLnBrk="1" fontAlgn="auto" latinLnBrk="0" hangingPunct="1">
              <a:lnSpc>
                <a:spcPct val="100000"/>
              </a:lnSpc>
              <a:spcBef>
                <a:spcPct val="0"/>
              </a:spcBef>
              <a:spcAft>
                <a:spcPts val="0"/>
              </a:spcAft>
              <a:buClrTx/>
              <a:buSzTx/>
              <a:buFontTx/>
              <a:buNone/>
              <a:tabLst/>
              <a:defRPr/>
            </a:pPr>
            <a:r>
              <a:rPr lang="en-US" dirty="0" smtClean="0"/>
              <a:t>Online</a:t>
            </a:r>
            <a:r>
              <a:rPr lang="en-US" baseline="0" dirty="0" smtClean="0"/>
              <a:t> Education </a:t>
            </a:r>
            <a:br>
              <a:rPr lang="en-US" baseline="0" dirty="0" smtClean="0"/>
            </a:br>
            <a:r>
              <a:rPr lang="en-US" baseline="0" dirty="0" smtClean="0"/>
              <a:t>Annual Report</a:t>
            </a:r>
            <a:endParaRPr lang="en-US" dirty="0"/>
          </a:p>
        </p:txBody>
      </p:sp>
      <p:sp>
        <p:nvSpPr>
          <p:cNvPr id="3" name="Subtitle 2"/>
          <p:cNvSpPr>
            <a:spLocks noGrp="1"/>
          </p:cNvSpPr>
          <p:nvPr>
            <p:ph type="subTitle" idx="1"/>
          </p:nvPr>
        </p:nvSpPr>
        <p:spPr>
          <a:xfrm>
            <a:off x="267999" y="5194830"/>
            <a:ext cx="6993837" cy="1514261"/>
          </a:xfrm>
        </p:spPr>
        <p:txBody>
          <a:bodyPr/>
          <a:lstStyle/>
          <a:p>
            <a:pPr algn="ctr"/>
            <a:r>
              <a:rPr lang="en-US" dirty="0" smtClean="0"/>
              <a:t>Mike </a:t>
            </a:r>
            <a:r>
              <a:rPr lang="en-US" dirty="0" err="1" smtClean="0"/>
              <a:t>Fino</a:t>
            </a:r>
            <a:r>
              <a:rPr lang="en-US" dirty="0" smtClean="0"/>
              <a:t> | </a:t>
            </a:r>
            <a:r>
              <a:rPr lang="en-US" dirty="0"/>
              <a:t>Dean, Math &amp; Sciences</a:t>
            </a:r>
          </a:p>
          <a:p>
            <a:pPr algn="ctr"/>
            <a:r>
              <a:rPr lang="en-US" dirty="0" smtClean="0"/>
              <a:t>Jim Julius | Faculty Director, Online Education</a:t>
            </a:r>
            <a:endParaRPr lang="en-US" sz="1200" dirty="0"/>
          </a:p>
          <a:p>
            <a:pPr algn="ctr"/>
            <a:r>
              <a:rPr lang="en-US" sz="2400" dirty="0" smtClean="0"/>
              <a:t>November 16, 2017</a:t>
            </a:r>
            <a:endParaRPr lang="en-US" sz="2400" dirty="0"/>
          </a:p>
        </p:txBody>
      </p:sp>
    </p:spTree>
    <p:extLst>
      <p:ext uri="{BB962C8B-B14F-4D97-AF65-F5344CB8AC3E}">
        <p14:creationId xmlns:p14="http://schemas.microsoft.com/office/powerpoint/2010/main" val="962181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3010" y="375709"/>
            <a:ext cx="7463791" cy="1107996"/>
          </a:xfrm>
        </p:spPr>
        <p:txBody>
          <a:bodyPr/>
          <a:lstStyle/>
          <a:p>
            <a:r>
              <a:rPr lang="en-US" dirty="0" smtClean="0"/>
              <a:t>Notable Accomplishments, 2016-17</a:t>
            </a:r>
            <a:endParaRPr lang="en-US" dirty="0"/>
          </a:p>
        </p:txBody>
      </p:sp>
      <p:sp>
        <p:nvSpPr>
          <p:cNvPr id="3" name="Content Placeholder 2"/>
          <p:cNvSpPr>
            <a:spLocks noGrp="1"/>
          </p:cNvSpPr>
          <p:nvPr>
            <p:ph idx="1"/>
          </p:nvPr>
        </p:nvSpPr>
        <p:spPr>
          <a:xfrm>
            <a:off x="1511940" y="1653037"/>
            <a:ext cx="7401931" cy="3779918"/>
          </a:xfrm>
        </p:spPr>
        <p:txBody>
          <a:bodyPr/>
          <a:lstStyle/>
          <a:p>
            <a:r>
              <a:rPr lang="en-US" dirty="0" smtClean="0"/>
              <a:t>Canvas transition underway well with support from faculty Transition Team</a:t>
            </a:r>
          </a:p>
          <a:p>
            <a:r>
              <a:rPr lang="en-US" dirty="0" smtClean="0"/>
              <a:t>Creation of </a:t>
            </a:r>
            <a:r>
              <a:rPr lang="en-US" i="1" dirty="0" smtClean="0"/>
              <a:t>Guidelines for Departments: Preparation of Online Faculty </a:t>
            </a:r>
          </a:p>
          <a:p>
            <a:r>
              <a:rPr lang="en-US" dirty="0" smtClean="0"/>
              <a:t>Multiple grants supporting expansion of Open Educational Resource usage; development of Zero Textbook Cost courses and programs</a:t>
            </a:r>
          </a:p>
          <a:p>
            <a:r>
              <a:rPr lang="en-US" dirty="0"/>
              <a:t>Continued Online Education Initiative participation</a:t>
            </a:r>
          </a:p>
          <a:p>
            <a:endParaRPr lang="en-US" dirty="0" smtClean="0"/>
          </a:p>
        </p:txBody>
      </p:sp>
    </p:spTree>
    <p:extLst>
      <p:ext uri="{BB962C8B-B14F-4D97-AF65-F5344CB8AC3E}">
        <p14:creationId xmlns:p14="http://schemas.microsoft.com/office/powerpoint/2010/main" val="3701822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Ed Plan Objectives</a:t>
            </a:r>
            <a:endParaRPr lang="en-US" dirty="0"/>
          </a:p>
        </p:txBody>
      </p:sp>
      <p:sp>
        <p:nvSpPr>
          <p:cNvPr id="3" name="Content Placeholder 2"/>
          <p:cNvSpPr>
            <a:spLocks noGrp="1"/>
          </p:cNvSpPr>
          <p:nvPr>
            <p:ph idx="1"/>
          </p:nvPr>
        </p:nvSpPr>
        <p:spPr/>
        <p:txBody>
          <a:bodyPr/>
          <a:lstStyle/>
          <a:p>
            <a:r>
              <a:rPr lang="en-US" dirty="0" smtClean="0"/>
              <a:t>Establish online education programs within an integrated and comprehensive web-based environment.</a:t>
            </a:r>
          </a:p>
          <a:p>
            <a:r>
              <a:rPr lang="en-US" dirty="0" smtClean="0"/>
              <a:t>Enhance support and clarify procedures for faculty involved in online education.</a:t>
            </a:r>
          </a:p>
          <a:p>
            <a:r>
              <a:rPr lang="en-US" dirty="0" smtClean="0"/>
              <a:t>Engage students in effective supports for success in online education.</a:t>
            </a:r>
          </a:p>
          <a:p>
            <a:r>
              <a:rPr lang="en-US" dirty="0" smtClean="0"/>
              <a:t>Ensure online education at MiraCosta College is in compliance with external regulations.</a:t>
            </a:r>
            <a:endParaRPr lang="en-US" dirty="0"/>
          </a:p>
        </p:txBody>
      </p:sp>
    </p:spTree>
    <p:extLst>
      <p:ext uri="{BB962C8B-B14F-4D97-AF65-F5344CB8AC3E}">
        <p14:creationId xmlns:p14="http://schemas.microsoft.com/office/powerpoint/2010/main" val="4185201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11940" y="1458304"/>
            <a:ext cx="7302339" cy="3779918"/>
          </a:xfrm>
        </p:spPr>
        <p:txBody>
          <a:bodyPr/>
          <a:lstStyle/>
          <a:p>
            <a:r>
              <a:rPr lang="en-US" dirty="0" smtClean="0"/>
              <a:t>Completing transition to Canvas</a:t>
            </a:r>
          </a:p>
          <a:p>
            <a:r>
              <a:rPr lang="en-US" dirty="0" smtClean="0"/>
              <a:t>Implementing OEI Course Exchange</a:t>
            </a:r>
          </a:p>
          <a:p>
            <a:r>
              <a:rPr lang="en-US" dirty="0" smtClean="0"/>
              <a:t>Continued support of OER and ZTC adoption in courses and programs, including ZTC designation in class schedule</a:t>
            </a:r>
          </a:p>
          <a:p>
            <a:r>
              <a:rPr lang="en-US" dirty="0" smtClean="0"/>
              <a:t>Ensuring online education is considered carefully in the implementation of Guided Pathways and the redesign of the student experience</a:t>
            </a:r>
          </a:p>
          <a:p>
            <a:endParaRPr lang="en-US" dirty="0"/>
          </a:p>
        </p:txBody>
      </p:sp>
      <p:sp>
        <p:nvSpPr>
          <p:cNvPr id="3" name="Title 2"/>
          <p:cNvSpPr>
            <a:spLocks noGrp="1"/>
          </p:cNvSpPr>
          <p:nvPr>
            <p:ph type="title"/>
          </p:nvPr>
        </p:nvSpPr>
        <p:spPr>
          <a:xfrm>
            <a:off x="1511301" y="375709"/>
            <a:ext cx="7175500" cy="600164"/>
          </a:xfrm>
        </p:spPr>
        <p:txBody>
          <a:bodyPr/>
          <a:lstStyle/>
          <a:p>
            <a:r>
              <a:rPr lang="en-US" dirty="0" smtClean="0"/>
              <a:t>Work in Progress</a:t>
            </a:r>
            <a:endParaRPr lang="en-US" dirty="0"/>
          </a:p>
        </p:txBody>
      </p:sp>
      <p:sp>
        <p:nvSpPr>
          <p:cNvPr id="4" name="Slide Number Placeholder 3"/>
          <p:cNvSpPr>
            <a:spLocks noGrp="1"/>
          </p:cNvSpPr>
          <p:nvPr>
            <p:ph type="sldNum" sz="quarter" idx="10"/>
          </p:nvPr>
        </p:nvSpPr>
        <p:spPr/>
        <p:txBody>
          <a:bodyPr/>
          <a:lstStyle/>
          <a:p>
            <a:fld id="{6B40595B-69A2-7249-B452-69951B5DC89B}" type="slidenum">
              <a:rPr lang="en-US" smtClean="0"/>
              <a:pPr/>
              <a:t>12</a:t>
            </a:fld>
            <a:endParaRPr lang="en-US"/>
          </a:p>
        </p:txBody>
      </p:sp>
    </p:spTree>
    <p:extLst>
      <p:ext uri="{BB962C8B-B14F-4D97-AF65-F5344CB8AC3E}">
        <p14:creationId xmlns:p14="http://schemas.microsoft.com/office/powerpoint/2010/main" val="4170189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301" y="2712509"/>
            <a:ext cx="7175500" cy="600164"/>
          </a:xfrm>
        </p:spPr>
        <p:txBody>
          <a:bodyPr/>
          <a:lstStyle/>
          <a:p>
            <a:r>
              <a:rPr lang="en-US" dirty="0" smtClean="0"/>
              <a:t>Questions / Discussion</a:t>
            </a:r>
            <a:endParaRPr lang="en-US" dirty="0"/>
          </a:p>
        </p:txBody>
      </p:sp>
    </p:spTree>
    <p:extLst>
      <p:ext uri="{BB962C8B-B14F-4D97-AF65-F5344CB8AC3E}">
        <p14:creationId xmlns:p14="http://schemas.microsoft.com/office/powerpoint/2010/main" val="1481285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301" y="375709"/>
            <a:ext cx="7175500" cy="600164"/>
          </a:xfrm>
        </p:spPr>
        <p:txBody>
          <a:bodyPr/>
          <a:lstStyle/>
          <a:p>
            <a:r>
              <a:rPr lang="en-US" dirty="0" smtClean="0"/>
              <a:t>Presentation Outline</a:t>
            </a:r>
            <a:endParaRPr lang="en-US" dirty="0"/>
          </a:p>
        </p:txBody>
      </p:sp>
      <p:sp>
        <p:nvSpPr>
          <p:cNvPr id="3" name="Content Placeholder 2"/>
          <p:cNvSpPr>
            <a:spLocks noGrp="1"/>
          </p:cNvSpPr>
          <p:nvPr>
            <p:ph idx="1"/>
          </p:nvPr>
        </p:nvSpPr>
        <p:spPr/>
        <p:txBody>
          <a:bodyPr/>
          <a:lstStyle/>
          <a:p>
            <a:r>
              <a:rPr lang="en-US" dirty="0" smtClean="0"/>
              <a:t>Key Terms</a:t>
            </a:r>
          </a:p>
          <a:p>
            <a:r>
              <a:rPr lang="en-US" dirty="0" smtClean="0"/>
              <a:t>Important Data</a:t>
            </a:r>
          </a:p>
          <a:p>
            <a:r>
              <a:rPr lang="en-US" dirty="0"/>
              <a:t>Notable Accomplishments</a:t>
            </a:r>
          </a:p>
          <a:p>
            <a:r>
              <a:rPr lang="en-US" dirty="0" smtClean="0"/>
              <a:t>Online Education Plan Objectives</a:t>
            </a:r>
          </a:p>
          <a:p>
            <a:r>
              <a:rPr lang="en-US" dirty="0" smtClean="0"/>
              <a:t>Work In Progress </a:t>
            </a:r>
            <a:endParaRPr lang="en-US" dirty="0"/>
          </a:p>
        </p:txBody>
      </p:sp>
    </p:spTree>
    <p:extLst>
      <p:ext uri="{BB962C8B-B14F-4D97-AF65-F5344CB8AC3E}">
        <p14:creationId xmlns:p14="http://schemas.microsoft.com/office/powerpoint/2010/main" val="2884881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133"/>
        <p:cNvGrpSpPr/>
        <p:nvPr/>
      </p:nvGrpSpPr>
      <p:grpSpPr>
        <a:xfrm>
          <a:off x="0" y="0"/>
          <a:ext cx="0" cy="0"/>
          <a:chOff x="0" y="0"/>
          <a:chExt cx="0" cy="0"/>
        </a:xfrm>
      </p:grpSpPr>
      <p:sp>
        <p:nvSpPr>
          <p:cNvPr id="134" name="Shape 134"/>
          <p:cNvSpPr txBox="1">
            <a:spLocks noGrp="1"/>
          </p:cNvSpPr>
          <p:nvPr>
            <p:ph type="body" idx="4294967295"/>
          </p:nvPr>
        </p:nvSpPr>
        <p:spPr>
          <a:xfrm>
            <a:off x="457199" y="179919"/>
            <a:ext cx="8465629" cy="6505200"/>
          </a:xfrm>
          <a:prstGeom prst="rect">
            <a:avLst/>
          </a:prstGeom>
          <a:noFill/>
          <a:ln>
            <a:noFill/>
          </a:ln>
        </p:spPr>
        <p:txBody>
          <a:bodyPr lIns="91425" tIns="91425" rIns="91425" bIns="91425" anchor="t" anchorCtr="0">
            <a:noAutofit/>
          </a:bodyPr>
          <a:lstStyle/>
          <a:p>
            <a:pPr lvl="0" rtl="0">
              <a:spcBef>
                <a:spcPts val="0"/>
              </a:spcBef>
              <a:buClr>
                <a:schemeClr val="dk1"/>
              </a:buClr>
              <a:buSzPct val="36666"/>
              <a:buFont typeface="Arial"/>
              <a:buNone/>
            </a:pPr>
            <a:r>
              <a:rPr lang="en" sz="3200" b="1" dirty="0" smtClean="0">
                <a:latin typeface="+mn-lt"/>
              </a:rPr>
              <a:t>Vision</a:t>
            </a:r>
            <a:endParaRPr lang="en" sz="3200" b="1" dirty="0">
              <a:latin typeface="+mn-lt"/>
            </a:endParaRPr>
          </a:p>
          <a:p>
            <a:pPr marL="0" lvl="0" indent="0" rtl="0">
              <a:spcBef>
                <a:spcPts val="0"/>
              </a:spcBef>
              <a:buNone/>
              <a:tabLst>
                <a:tab pos="0" algn="l"/>
              </a:tabLst>
            </a:pPr>
            <a:r>
              <a:rPr lang="en" sz="3200" dirty="0">
                <a:latin typeface="+mn-lt"/>
              </a:rPr>
              <a:t>MiraCosta’s Online Education leverages an increasingly rich array of teaching and learning resources, experiences, and environments. MiraCosta College will lead in providing effective and innovative Online Education as an integral means of equitable access and student success.</a:t>
            </a:r>
          </a:p>
          <a:p>
            <a:pPr lvl="0" rtl="0">
              <a:spcBef>
                <a:spcPts val="0"/>
              </a:spcBef>
              <a:buClr>
                <a:schemeClr val="dk1"/>
              </a:buClr>
              <a:buSzPct val="36666"/>
              <a:buFont typeface="Arial"/>
              <a:buNone/>
            </a:pPr>
            <a:r>
              <a:rPr lang="en" sz="3200" dirty="0">
                <a:latin typeface="+mn-lt"/>
              </a:rPr>
              <a:t> </a:t>
            </a:r>
          </a:p>
          <a:p>
            <a:pPr lvl="0" rtl="0">
              <a:spcBef>
                <a:spcPts val="0"/>
              </a:spcBef>
              <a:buClr>
                <a:schemeClr val="dk1"/>
              </a:buClr>
              <a:buSzPct val="36666"/>
              <a:buFont typeface="Arial"/>
              <a:buNone/>
            </a:pPr>
            <a:r>
              <a:rPr lang="en" sz="3200" b="1" dirty="0" smtClean="0">
                <a:latin typeface="+mn-lt"/>
              </a:rPr>
              <a:t>Mission</a:t>
            </a:r>
            <a:endParaRPr lang="en" sz="3200" b="1" dirty="0">
              <a:latin typeface="+mn-lt"/>
            </a:endParaRPr>
          </a:p>
          <a:p>
            <a:pPr marL="0" lvl="0" indent="0" rtl="0">
              <a:spcBef>
                <a:spcPts val="0"/>
              </a:spcBef>
              <a:buClr>
                <a:schemeClr val="dk1"/>
              </a:buClr>
              <a:buSzPct val="36666"/>
              <a:buFont typeface="Arial"/>
              <a:buNone/>
            </a:pPr>
            <a:r>
              <a:rPr lang="en" sz="3200" dirty="0">
                <a:latin typeface="+mn-lt"/>
              </a:rPr>
              <a:t>MiraCosta College embraces student-centered, engaging, and accessible Online Education that meets student needs, enhances the learning experience, and broadens access to superior educational opportunities and support services.</a:t>
            </a:r>
          </a:p>
          <a:p>
            <a:pPr>
              <a:spcBef>
                <a:spcPts val="0"/>
              </a:spcBef>
              <a:buNone/>
            </a:pPr>
            <a:endParaRPr dirty="0"/>
          </a:p>
        </p:txBody>
      </p:sp>
    </p:spTree>
    <p:extLst>
      <p:ext uri="{BB962C8B-B14F-4D97-AF65-F5344CB8AC3E}">
        <p14:creationId xmlns:p14="http://schemas.microsoft.com/office/powerpoint/2010/main" val="3928056430"/>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301" y="375709"/>
            <a:ext cx="7175500" cy="600164"/>
          </a:xfrm>
        </p:spPr>
        <p:txBody>
          <a:bodyPr/>
          <a:lstStyle/>
          <a:p>
            <a:r>
              <a:rPr lang="en-US" dirty="0" smtClean="0"/>
              <a:t>Key terms</a:t>
            </a:r>
            <a:endParaRPr lang="en-US" dirty="0"/>
          </a:p>
        </p:txBody>
      </p:sp>
      <p:sp>
        <p:nvSpPr>
          <p:cNvPr id="3" name="Content Placeholder 2"/>
          <p:cNvSpPr>
            <a:spLocks noGrp="1"/>
          </p:cNvSpPr>
          <p:nvPr>
            <p:ph idx="1"/>
          </p:nvPr>
        </p:nvSpPr>
        <p:spPr>
          <a:xfrm>
            <a:off x="1511301" y="1213634"/>
            <a:ext cx="7495148" cy="5217651"/>
          </a:xfrm>
        </p:spPr>
        <p:txBody>
          <a:bodyPr/>
          <a:lstStyle/>
          <a:p>
            <a:r>
              <a:rPr lang="en-US" sz="2400" b="1" dirty="0"/>
              <a:t>Distance </a:t>
            </a:r>
            <a:r>
              <a:rPr lang="en-US" sz="2400" b="1" dirty="0" smtClean="0"/>
              <a:t>Education (DE)</a:t>
            </a:r>
            <a:r>
              <a:rPr lang="en-US" sz="2400" dirty="0" smtClean="0"/>
              <a:t>: instruction in which students and instructor are separate, </a:t>
            </a:r>
            <a:r>
              <a:rPr lang="en-US" sz="2400" dirty="0"/>
              <a:t>but </a:t>
            </a:r>
            <a:r>
              <a:rPr lang="en-US" sz="2400" dirty="0" smtClean="0"/>
              <a:t>have regular substantive interaction through technology </a:t>
            </a:r>
            <a:r>
              <a:rPr lang="en-US" sz="2400" dirty="0"/>
              <a:t>(</a:t>
            </a:r>
            <a:r>
              <a:rPr lang="en-US" sz="2400" i="1" dirty="0"/>
              <a:t>Federal</a:t>
            </a:r>
            <a:r>
              <a:rPr lang="en-US" sz="2400" dirty="0"/>
              <a:t>)</a:t>
            </a:r>
          </a:p>
          <a:p>
            <a:r>
              <a:rPr lang="en-US" sz="2400" b="1" dirty="0" smtClean="0"/>
              <a:t>DE </a:t>
            </a:r>
            <a:r>
              <a:rPr lang="en-US" sz="2400" b="1" dirty="0"/>
              <a:t>Class</a:t>
            </a:r>
            <a:r>
              <a:rPr lang="en-US" sz="2400" dirty="0"/>
              <a:t>: </a:t>
            </a:r>
            <a:r>
              <a:rPr lang="en-US" sz="2400" dirty="0" smtClean="0"/>
              <a:t>A class where over 50</a:t>
            </a:r>
            <a:r>
              <a:rPr lang="en-US" sz="2400" dirty="0"/>
              <a:t>% of instructional class time occurs </a:t>
            </a:r>
            <a:r>
              <a:rPr lang="en-US" sz="2400" dirty="0" smtClean="0"/>
              <a:t>via Distance Education. </a:t>
            </a:r>
            <a:r>
              <a:rPr lang="en-US" sz="2400" dirty="0"/>
              <a:t>(</a:t>
            </a:r>
            <a:r>
              <a:rPr lang="en-US" sz="2400" i="1" dirty="0"/>
              <a:t>state/ACCJC</a:t>
            </a:r>
            <a:r>
              <a:rPr lang="en-US" sz="2400" dirty="0"/>
              <a:t>)</a:t>
            </a:r>
          </a:p>
          <a:p>
            <a:r>
              <a:rPr lang="en-US" sz="2400" b="1" dirty="0"/>
              <a:t>DE Program</a:t>
            </a:r>
            <a:r>
              <a:rPr lang="en-US" sz="2400" dirty="0"/>
              <a:t>: A program where 50% or more of the required </a:t>
            </a:r>
            <a:r>
              <a:rPr lang="en-US" sz="2400" dirty="0" smtClean="0"/>
              <a:t>courses have </a:t>
            </a:r>
            <a:r>
              <a:rPr lang="en-US" sz="2400" dirty="0"/>
              <a:t>been approved for offering as DE classes. (</a:t>
            </a:r>
            <a:r>
              <a:rPr lang="en-US" sz="2400" i="1" dirty="0"/>
              <a:t>ACCJC</a:t>
            </a:r>
            <a:r>
              <a:rPr lang="en-US" sz="2400" dirty="0" smtClean="0"/>
              <a:t>)</a:t>
            </a:r>
            <a:endParaRPr lang="en-US" sz="2400" dirty="0"/>
          </a:p>
        </p:txBody>
      </p:sp>
    </p:spTree>
    <p:extLst>
      <p:ext uri="{BB962C8B-B14F-4D97-AF65-F5344CB8AC3E}">
        <p14:creationId xmlns:p14="http://schemas.microsoft.com/office/powerpoint/2010/main" val="2659697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1301" y="375709"/>
            <a:ext cx="7175500" cy="600164"/>
          </a:xfrm>
        </p:spPr>
        <p:txBody>
          <a:bodyPr/>
          <a:lstStyle/>
          <a:p>
            <a:r>
              <a:rPr lang="en-US" dirty="0" smtClean="0"/>
              <a:t>Key terms</a:t>
            </a:r>
            <a:endParaRPr lang="en-US" dirty="0"/>
          </a:p>
        </p:txBody>
      </p:sp>
      <p:sp>
        <p:nvSpPr>
          <p:cNvPr id="3" name="Content Placeholder 2"/>
          <p:cNvSpPr>
            <a:spLocks noGrp="1"/>
          </p:cNvSpPr>
          <p:nvPr>
            <p:ph idx="1"/>
          </p:nvPr>
        </p:nvSpPr>
        <p:spPr>
          <a:xfrm>
            <a:off x="1511301" y="1213634"/>
            <a:ext cx="7495148" cy="5217651"/>
          </a:xfrm>
        </p:spPr>
        <p:txBody>
          <a:bodyPr/>
          <a:lstStyle/>
          <a:p>
            <a:r>
              <a:rPr lang="en-US" sz="2400" b="1" dirty="0" smtClean="0"/>
              <a:t>100</a:t>
            </a:r>
            <a:r>
              <a:rPr lang="en-US" sz="2400" b="1" dirty="0"/>
              <a:t>% Online Class</a:t>
            </a:r>
            <a:r>
              <a:rPr lang="en-US" sz="2400" dirty="0"/>
              <a:t>: The entire class may be completed online. (</a:t>
            </a:r>
            <a:r>
              <a:rPr lang="en-US" sz="2400" i="1" dirty="0"/>
              <a:t>MiraCosta</a:t>
            </a:r>
            <a:r>
              <a:rPr lang="en-US" sz="2400" dirty="0"/>
              <a:t>)</a:t>
            </a:r>
          </a:p>
          <a:p>
            <a:r>
              <a:rPr lang="en-US" sz="2400" b="1" dirty="0"/>
              <a:t>Hybrid Class</a:t>
            </a:r>
            <a:r>
              <a:rPr lang="en-US" sz="2400" dirty="0"/>
              <a:t>: Some instructional time occurs outside of the classroom. May be DE or </a:t>
            </a:r>
            <a:r>
              <a:rPr lang="en-US" sz="2400" dirty="0" smtClean="0"/>
              <a:t>non-</a:t>
            </a:r>
            <a:r>
              <a:rPr lang="en-US" sz="2400" dirty="0"/>
              <a:t>DE. May be entirely online except exams. (</a:t>
            </a:r>
            <a:r>
              <a:rPr lang="en-US" sz="2400" i="1" dirty="0"/>
              <a:t>MiraCosta</a:t>
            </a:r>
            <a:r>
              <a:rPr lang="en-US" sz="2400" dirty="0" smtClean="0"/>
              <a:t>)</a:t>
            </a:r>
          </a:p>
          <a:p>
            <a:pPr marL="0" indent="0">
              <a:buNone/>
            </a:pPr>
            <a:endParaRPr lang="en-US" sz="2400" dirty="0" smtClean="0"/>
          </a:p>
          <a:p>
            <a:r>
              <a:rPr lang="en-US" sz="2400" b="1" dirty="0"/>
              <a:t>Online Education: </a:t>
            </a:r>
            <a:r>
              <a:rPr lang="en-US" sz="2400" dirty="0"/>
              <a:t>an expansive </a:t>
            </a:r>
            <a:r>
              <a:rPr lang="en-US" sz="2400" dirty="0" smtClean="0"/>
              <a:t>term encompassing </a:t>
            </a:r>
            <a:r>
              <a:rPr lang="en-US" sz="2400" dirty="0"/>
              <a:t>technologies, services, resources, programs, classes, and teaching/learning experiences that are mediated at least partially through the Internet. (</a:t>
            </a:r>
            <a:r>
              <a:rPr lang="en-US" sz="2400" i="1" dirty="0"/>
              <a:t>MiraCosta</a:t>
            </a:r>
            <a:r>
              <a:rPr lang="en-US" sz="2400" dirty="0"/>
              <a:t>)</a:t>
            </a:r>
          </a:p>
          <a:p>
            <a:endParaRPr lang="en-US" sz="2400" dirty="0"/>
          </a:p>
        </p:txBody>
      </p:sp>
    </p:spTree>
    <p:extLst>
      <p:ext uri="{BB962C8B-B14F-4D97-AF65-F5344CB8AC3E}">
        <p14:creationId xmlns:p14="http://schemas.microsoft.com/office/powerpoint/2010/main" val="2560938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92697" y="267081"/>
            <a:ext cx="7175499" cy="754018"/>
          </a:xfrm>
          <a:prstGeom prst="rect">
            <a:avLst/>
          </a:prstGeom>
        </p:spPr>
        <p:txBody>
          <a:bodyPr lIns="91425" tIns="91425" rIns="91425" bIns="91425" anchor="b" anchorCtr="0">
            <a:noAutofit/>
          </a:bodyPr>
          <a:lstStyle/>
          <a:p>
            <a:pPr>
              <a:spcBef>
                <a:spcPts val="0"/>
              </a:spcBef>
              <a:buNone/>
            </a:pPr>
            <a:r>
              <a:rPr lang="en-US" dirty="0" smtClean="0"/>
              <a:t>DE Participation at MiraCosta</a:t>
            </a:r>
            <a:endParaRPr lang="en" dirty="0"/>
          </a:p>
        </p:txBody>
      </p:sp>
      <p:graphicFrame>
        <p:nvGraphicFramePr>
          <p:cNvPr id="116" name="Shape 116"/>
          <p:cNvGraphicFramePr/>
          <p:nvPr>
            <p:extLst>
              <p:ext uri="{D42A27DB-BD31-4B8C-83A1-F6EECF244321}">
                <p14:modId xmlns:p14="http://schemas.microsoft.com/office/powerpoint/2010/main" val="1088964118"/>
              </p:ext>
            </p:extLst>
          </p:nvPr>
        </p:nvGraphicFramePr>
        <p:xfrm>
          <a:off x="163130" y="1827068"/>
          <a:ext cx="8883551" cy="4505152"/>
        </p:xfrm>
        <a:graphic>
          <a:graphicData uri="http://schemas.openxmlformats.org/drawingml/2006/table">
            <a:tbl>
              <a:tblPr firstRow="1" bandRow="1">
                <a:noFill/>
              </a:tblPr>
              <a:tblGrid>
                <a:gridCol w="2658200"/>
                <a:gridCol w="1225451"/>
                <a:gridCol w="1225500"/>
                <a:gridCol w="1225500"/>
                <a:gridCol w="1265025"/>
                <a:gridCol w="1283875"/>
              </a:tblGrid>
              <a:tr h="822971">
                <a:tc>
                  <a:txBody>
                    <a:bodyPr/>
                    <a:lstStyle/>
                    <a:p>
                      <a:pPr marL="0" marR="0" lvl="0" indent="0" algn="l" rtl="0">
                        <a:spcBef>
                          <a:spcPts val="0"/>
                        </a:spcBef>
                        <a:buNone/>
                      </a:pPr>
                      <a:endParaRPr sz="1800" u="none" strike="noStrike" cap="none" baseline="0" dirty="0"/>
                    </a:p>
                  </a:txBody>
                  <a:tcPr marL="91451" marR="91451" marT="45725" marB="45725"/>
                </a:tc>
                <a:tc>
                  <a:txBody>
                    <a:bodyPr/>
                    <a:lstStyle/>
                    <a:p>
                      <a:pPr marL="0" marR="0" lvl="0" indent="0" algn="ctr" rtl="0">
                        <a:spcBef>
                          <a:spcPts val="0"/>
                        </a:spcBef>
                        <a:buSzPct val="25000"/>
                        <a:buNone/>
                      </a:pPr>
                      <a:r>
                        <a:rPr lang="en" sz="2400" b="1" u="none" strike="noStrike" cap="none" baseline="0" dirty="0"/>
                        <a:t>2012-13</a:t>
                      </a:r>
                    </a:p>
                  </a:txBody>
                  <a:tcPr marL="91451" marR="91451" marT="45725" marB="45725"/>
                </a:tc>
                <a:tc>
                  <a:txBody>
                    <a:bodyPr/>
                    <a:lstStyle/>
                    <a:p>
                      <a:pPr marL="0" marR="0" lvl="0" indent="0" algn="ctr" rtl="0">
                        <a:spcBef>
                          <a:spcPts val="0"/>
                        </a:spcBef>
                        <a:buNone/>
                      </a:pPr>
                      <a:r>
                        <a:rPr lang="en" sz="2400" b="1" dirty="0"/>
                        <a:t>2013-14</a:t>
                      </a:r>
                    </a:p>
                  </a:txBody>
                  <a:tcPr marL="91451" marR="91451" marT="45725" marB="45725"/>
                </a:tc>
                <a:tc>
                  <a:txBody>
                    <a:bodyPr/>
                    <a:lstStyle/>
                    <a:p>
                      <a:pPr marL="0" marR="0" lvl="0" indent="0" algn="ctr" rtl="0">
                        <a:spcBef>
                          <a:spcPts val="0"/>
                        </a:spcBef>
                        <a:buNone/>
                      </a:pPr>
                      <a:r>
                        <a:rPr lang="en" sz="2400" b="1" dirty="0" smtClean="0"/>
                        <a:t>201</a:t>
                      </a:r>
                      <a:r>
                        <a:rPr lang="en-US" sz="2400" b="1" dirty="0" smtClean="0"/>
                        <a:t>4</a:t>
                      </a:r>
                      <a:r>
                        <a:rPr lang="en" sz="2400" b="1" dirty="0" smtClean="0"/>
                        <a:t>-1</a:t>
                      </a:r>
                      <a:r>
                        <a:rPr lang="en-US" sz="2400" b="1" dirty="0" smtClean="0"/>
                        <a:t>5</a:t>
                      </a:r>
                      <a:endParaRPr lang="en" sz="2400" b="1" dirty="0"/>
                    </a:p>
                  </a:txBody>
                  <a:tcPr marL="91451" marR="91451" marT="45725" marB="45725"/>
                </a:tc>
                <a:tc>
                  <a:txBody>
                    <a:bodyPr/>
                    <a:lstStyle/>
                    <a:p>
                      <a:pPr marL="0" marR="0" lvl="0" indent="0" algn="ctr" rtl="0">
                        <a:spcBef>
                          <a:spcPts val="0"/>
                        </a:spcBef>
                        <a:buNone/>
                      </a:pPr>
                      <a:r>
                        <a:rPr lang="en" sz="2400" b="1" dirty="0" smtClean="0"/>
                        <a:t>201</a:t>
                      </a:r>
                      <a:r>
                        <a:rPr lang="en-US" sz="2400" b="1" dirty="0" smtClean="0"/>
                        <a:t>5</a:t>
                      </a:r>
                      <a:r>
                        <a:rPr lang="en" sz="2400" b="1" dirty="0" smtClean="0"/>
                        <a:t>-1</a:t>
                      </a:r>
                      <a:r>
                        <a:rPr lang="en-US" sz="2400" b="1" dirty="0" smtClean="0"/>
                        <a:t>6</a:t>
                      </a:r>
                      <a:endParaRPr lang="en" sz="2400" b="1" dirty="0"/>
                    </a:p>
                  </a:txBody>
                  <a:tcPr marL="91451" marR="91451" marT="45725" marB="45725"/>
                </a:tc>
                <a:tc>
                  <a:txBody>
                    <a:bodyPr/>
                    <a:lstStyle/>
                    <a:p>
                      <a:pPr marL="0" marR="0" lvl="0" indent="0" algn="ctr" rtl="0">
                        <a:spcBef>
                          <a:spcPts val="0"/>
                        </a:spcBef>
                        <a:buNone/>
                      </a:pPr>
                      <a:r>
                        <a:rPr lang="en" sz="2400" b="1" dirty="0" smtClean="0"/>
                        <a:t>201</a:t>
                      </a:r>
                      <a:r>
                        <a:rPr lang="en-US" sz="2400" b="1" dirty="0" smtClean="0"/>
                        <a:t>6</a:t>
                      </a:r>
                      <a:r>
                        <a:rPr lang="en" sz="2400" b="1" dirty="0" smtClean="0"/>
                        <a:t>-1</a:t>
                      </a:r>
                      <a:r>
                        <a:rPr lang="en-US" sz="2400" b="1" dirty="0" smtClean="0"/>
                        <a:t>7</a:t>
                      </a:r>
                      <a:endParaRPr lang="en" sz="2400" b="1" dirty="0"/>
                    </a:p>
                  </a:txBody>
                  <a:tcPr marL="91451" marR="91451" marT="45725" marB="45725"/>
                </a:tc>
              </a:tr>
              <a:tr h="822971">
                <a:tc>
                  <a:txBody>
                    <a:bodyPr/>
                    <a:lstStyle/>
                    <a:p>
                      <a:pPr marL="0" marR="0" lvl="0" indent="0" algn="l" rtl="0">
                        <a:spcBef>
                          <a:spcPts val="0"/>
                        </a:spcBef>
                        <a:buSzPct val="25000"/>
                        <a:buNone/>
                      </a:pPr>
                      <a:r>
                        <a:rPr lang="en-US" sz="2400" u="none" strike="noStrike" cap="none" baseline="0" dirty="0" smtClean="0">
                          <a:solidFill>
                            <a:srgbClr val="131313"/>
                          </a:solidFill>
                        </a:rPr>
                        <a:t>DE </a:t>
                      </a:r>
                      <a:r>
                        <a:rPr lang="en" sz="2400" u="none" strike="noStrike" cap="none" baseline="0" dirty="0" smtClean="0">
                          <a:solidFill>
                            <a:srgbClr val="131313"/>
                          </a:solidFill>
                        </a:rPr>
                        <a:t>course </a:t>
                      </a:r>
                      <a:r>
                        <a:rPr lang="en" sz="2400" u="none" strike="noStrike" cap="none" baseline="0" dirty="0">
                          <a:solidFill>
                            <a:srgbClr val="131313"/>
                          </a:solidFill>
                        </a:rPr>
                        <a:t>sections </a:t>
                      </a:r>
                    </a:p>
                  </a:txBody>
                  <a:tcPr marL="91451" marR="91451" marT="45725" marB="45725"/>
                </a:tc>
                <a:tc>
                  <a:txBody>
                    <a:bodyPr/>
                    <a:lstStyle/>
                    <a:p>
                      <a:pPr marL="0" marR="0" lvl="0" indent="0" algn="ctr" rtl="0">
                        <a:spcBef>
                          <a:spcPts val="0"/>
                        </a:spcBef>
                        <a:buSzPct val="25000"/>
                        <a:buNone/>
                      </a:pPr>
                      <a:r>
                        <a:rPr lang="en-US" sz="2400" u="none" strike="noStrike" cap="none" baseline="0" dirty="0" smtClean="0">
                          <a:solidFill>
                            <a:srgbClr val="131313"/>
                          </a:solidFill>
                          <a:latin typeface="Arial"/>
                          <a:cs typeface="Arial"/>
                        </a:rPr>
                        <a:t>492</a:t>
                      </a:r>
                      <a:endParaRPr lang="en" sz="2400" dirty="0">
                        <a:solidFill>
                          <a:srgbClr val="131313"/>
                        </a:solidFill>
                        <a:latin typeface="Arial"/>
                        <a:cs typeface="Arial"/>
                      </a:endParaRPr>
                    </a:p>
                  </a:txBody>
                  <a:tcPr marL="91451" marR="91451" marT="45725" marB="45725"/>
                </a:tc>
                <a:tc>
                  <a:txBody>
                    <a:bodyPr/>
                    <a:lstStyle/>
                    <a:p>
                      <a:pPr marL="0" marR="0" lvl="0" indent="0" algn="ctr" rtl="0">
                        <a:spcBef>
                          <a:spcPts val="0"/>
                        </a:spcBef>
                        <a:buSzPct val="25000"/>
                        <a:buNone/>
                      </a:pPr>
                      <a:r>
                        <a:rPr lang="en-US" sz="2400" dirty="0" smtClean="0">
                          <a:solidFill>
                            <a:srgbClr val="131313"/>
                          </a:solidFill>
                          <a:latin typeface="Arial"/>
                          <a:cs typeface="Arial"/>
                        </a:rPr>
                        <a:t>540</a:t>
                      </a:r>
                      <a:endParaRPr lang="en" sz="2400" dirty="0">
                        <a:solidFill>
                          <a:srgbClr val="131313"/>
                        </a:solidFill>
                        <a:latin typeface="Arial"/>
                        <a:cs typeface="Arial"/>
                      </a:endParaRPr>
                    </a:p>
                  </a:txBody>
                  <a:tcPr marL="91451" marR="91451" marT="45725" marB="45725"/>
                </a:tc>
                <a:tc>
                  <a:txBody>
                    <a:bodyPr/>
                    <a:lstStyle/>
                    <a:p>
                      <a:pPr marL="0" marR="0" lvl="0" indent="0" algn="ctr" rtl="0">
                        <a:spcBef>
                          <a:spcPts val="0"/>
                        </a:spcBef>
                        <a:buSzPct val="25000"/>
                        <a:buNone/>
                      </a:pPr>
                      <a:r>
                        <a:rPr lang="en-US" sz="2400" dirty="0" smtClean="0">
                          <a:solidFill>
                            <a:srgbClr val="131313"/>
                          </a:solidFill>
                          <a:latin typeface="Arial"/>
                          <a:cs typeface="Arial"/>
                        </a:rPr>
                        <a:t>588</a:t>
                      </a:r>
                      <a:endParaRPr lang="en" sz="2400" dirty="0">
                        <a:solidFill>
                          <a:srgbClr val="131313"/>
                        </a:solidFill>
                        <a:latin typeface="Arial"/>
                        <a:cs typeface="Arial"/>
                      </a:endParaRPr>
                    </a:p>
                  </a:txBody>
                  <a:tcPr marL="91451" marR="91451" marT="45725" marB="45725"/>
                </a:tc>
                <a:tc>
                  <a:txBody>
                    <a:bodyPr/>
                    <a:lstStyle/>
                    <a:p>
                      <a:pPr marL="0" marR="0" lvl="0" indent="0" algn="ctr" rtl="0">
                        <a:spcBef>
                          <a:spcPts val="0"/>
                        </a:spcBef>
                        <a:buSzPct val="25000"/>
                        <a:buNone/>
                      </a:pPr>
                      <a:r>
                        <a:rPr lang="en-US" sz="2400" dirty="0" smtClean="0">
                          <a:solidFill>
                            <a:srgbClr val="131313"/>
                          </a:solidFill>
                          <a:latin typeface="Arial"/>
                          <a:cs typeface="Arial"/>
                        </a:rPr>
                        <a:t>624</a:t>
                      </a:r>
                      <a:endParaRPr lang="en" sz="2400" dirty="0">
                        <a:solidFill>
                          <a:srgbClr val="131313"/>
                        </a:solidFill>
                        <a:latin typeface="Arial"/>
                        <a:cs typeface="Arial"/>
                      </a:endParaRPr>
                    </a:p>
                  </a:txBody>
                  <a:tcPr marL="91451" marR="91451" marT="45725" marB="45725"/>
                </a:tc>
                <a:tc>
                  <a:txBody>
                    <a:bodyPr/>
                    <a:lstStyle/>
                    <a:p>
                      <a:pPr marL="0" marR="0" lvl="0" indent="0" algn="ctr" rtl="0">
                        <a:spcBef>
                          <a:spcPts val="0"/>
                        </a:spcBef>
                        <a:buSzPct val="25000"/>
                        <a:buNone/>
                      </a:pPr>
                      <a:r>
                        <a:rPr lang="en-US" sz="2400" dirty="0" smtClean="0">
                          <a:solidFill>
                            <a:srgbClr val="131313"/>
                          </a:solidFill>
                          <a:latin typeface="Arial"/>
                          <a:cs typeface="Arial"/>
                        </a:rPr>
                        <a:t>688</a:t>
                      </a:r>
                      <a:endParaRPr lang="en" sz="2400" dirty="0">
                        <a:solidFill>
                          <a:srgbClr val="131313"/>
                        </a:solidFill>
                        <a:latin typeface="Arial"/>
                        <a:cs typeface="Arial"/>
                      </a:endParaRPr>
                    </a:p>
                  </a:txBody>
                  <a:tcPr marL="91451" marR="91451" marT="45725" marB="45725"/>
                </a:tc>
              </a:tr>
              <a:tr h="822971">
                <a:tc>
                  <a:txBody>
                    <a:bodyPr/>
                    <a:lstStyle/>
                    <a:p>
                      <a:pPr marL="0" marR="0" lvl="0" indent="0" algn="l" rtl="0">
                        <a:spcBef>
                          <a:spcPts val="0"/>
                        </a:spcBef>
                        <a:buSzPct val="25000"/>
                        <a:buNone/>
                      </a:pPr>
                      <a:r>
                        <a:rPr lang="en" sz="2400" u="none" strike="noStrike" cap="none" baseline="0" dirty="0">
                          <a:solidFill>
                            <a:srgbClr val="131313"/>
                          </a:solidFill>
                        </a:rPr>
                        <a:t>% of FTES from DE</a:t>
                      </a:r>
                    </a:p>
                  </a:txBody>
                  <a:tcPr marL="91451" marR="91451" marT="45725" marB="45725">
                    <a:solidFill>
                      <a:schemeClr val="accent1">
                        <a:lumMod val="40000"/>
                        <a:lumOff val="60000"/>
                      </a:schemeClr>
                    </a:solidFill>
                  </a:tcPr>
                </a:tc>
                <a:tc>
                  <a:txBody>
                    <a:bodyPr/>
                    <a:lstStyle/>
                    <a:p>
                      <a:pPr marL="0" marR="0" lvl="0" indent="0" algn="ctr" rtl="0">
                        <a:spcBef>
                          <a:spcPts val="0"/>
                        </a:spcBef>
                        <a:buSzPct val="25000"/>
                        <a:buNone/>
                      </a:pPr>
                      <a:r>
                        <a:rPr lang="en" sz="2400" u="none" strike="noStrike" cap="none" baseline="0" dirty="0" smtClean="0">
                          <a:solidFill>
                            <a:srgbClr val="131313"/>
                          </a:solidFill>
                          <a:latin typeface="Arial"/>
                          <a:cs typeface="Arial"/>
                        </a:rPr>
                        <a:t>17.</a:t>
                      </a:r>
                      <a:r>
                        <a:rPr lang="en-US" sz="2400" u="none" strike="noStrike" cap="none" baseline="0" dirty="0" smtClean="0">
                          <a:solidFill>
                            <a:srgbClr val="131313"/>
                          </a:solidFill>
                          <a:latin typeface="Arial"/>
                          <a:cs typeface="Arial"/>
                        </a:rPr>
                        <a:t>2</a:t>
                      </a:r>
                      <a:r>
                        <a:rPr lang="en" sz="2400" u="none" strike="noStrike" cap="none" baseline="0" dirty="0" smtClean="0">
                          <a:solidFill>
                            <a:srgbClr val="131313"/>
                          </a:solidFill>
                          <a:latin typeface="Arial"/>
                          <a:cs typeface="Arial"/>
                        </a:rPr>
                        <a:t>%</a:t>
                      </a:r>
                      <a:endParaRPr lang="en" sz="2400" u="none" strike="noStrike" cap="none" baseline="0" dirty="0">
                        <a:solidFill>
                          <a:srgbClr val="131313"/>
                        </a:solidFill>
                        <a:latin typeface="Arial"/>
                        <a:cs typeface="Arial"/>
                      </a:endParaRPr>
                    </a:p>
                  </a:txBody>
                  <a:tcPr marL="91451" marR="91451" marT="45725" marB="45725">
                    <a:solidFill>
                      <a:schemeClr val="accent1">
                        <a:lumMod val="40000"/>
                        <a:lumOff val="60000"/>
                      </a:schemeClr>
                    </a:solidFill>
                  </a:tcPr>
                </a:tc>
                <a:tc>
                  <a:txBody>
                    <a:bodyPr/>
                    <a:lstStyle/>
                    <a:p>
                      <a:pPr marL="0" marR="0" lvl="0" indent="0" algn="ctr" rtl="0">
                        <a:spcBef>
                          <a:spcPts val="0"/>
                        </a:spcBef>
                        <a:buNone/>
                      </a:pPr>
                      <a:r>
                        <a:rPr lang="en" sz="2400" dirty="0" smtClean="0">
                          <a:solidFill>
                            <a:srgbClr val="131313"/>
                          </a:solidFill>
                          <a:latin typeface="Arial"/>
                          <a:cs typeface="Arial"/>
                        </a:rPr>
                        <a:t>1</a:t>
                      </a:r>
                      <a:r>
                        <a:rPr lang="en-US" sz="2400" dirty="0" smtClean="0">
                          <a:solidFill>
                            <a:srgbClr val="131313"/>
                          </a:solidFill>
                          <a:latin typeface="Arial"/>
                          <a:cs typeface="Arial"/>
                        </a:rPr>
                        <a:t>8</a:t>
                      </a:r>
                      <a:r>
                        <a:rPr lang="en" sz="2400" dirty="0" smtClean="0">
                          <a:solidFill>
                            <a:srgbClr val="131313"/>
                          </a:solidFill>
                          <a:latin typeface="Arial"/>
                          <a:cs typeface="Arial"/>
                        </a:rPr>
                        <a:t>.</a:t>
                      </a:r>
                      <a:r>
                        <a:rPr lang="en-US" sz="2400" dirty="0" smtClean="0">
                          <a:solidFill>
                            <a:srgbClr val="131313"/>
                          </a:solidFill>
                          <a:latin typeface="Arial"/>
                          <a:cs typeface="Arial"/>
                        </a:rPr>
                        <a:t>5</a:t>
                      </a:r>
                      <a:r>
                        <a:rPr lang="en" sz="2400" dirty="0" smtClean="0">
                          <a:solidFill>
                            <a:srgbClr val="131313"/>
                          </a:solidFill>
                          <a:latin typeface="Arial"/>
                          <a:cs typeface="Arial"/>
                        </a:rPr>
                        <a:t>%</a:t>
                      </a:r>
                      <a:endParaRPr lang="en" sz="2400" dirty="0">
                        <a:solidFill>
                          <a:srgbClr val="131313"/>
                        </a:solidFill>
                        <a:latin typeface="Arial"/>
                        <a:cs typeface="Arial"/>
                      </a:endParaRPr>
                    </a:p>
                  </a:txBody>
                  <a:tcPr marL="91451" marR="91451" marT="45725" marB="45725">
                    <a:solidFill>
                      <a:schemeClr val="accent1">
                        <a:lumMod val="40000"/>
                        <a:lumOff val="60000"/>
                      </a:schemeClr>
                    </a:solidFill>
                  </a:tcPr>
                </a:tc>
                <a:tc>
                  <a:txBody>
                    <a:bodyPr/>
                    <a:lstStyle/>
                    <a:p>
                      <a:pPr marL="0" marR="0" lvl="0" indent="0" algn="ctr" rtl="0">
                        <a:spcBef>
                          <a:spcPts val="0"/>
                        </a:spcBef>
                        <a:buNone/>
                      </a:pPr>
                      <a:r>
                        <a:rPr lang="en-US" sz="2400" dirty="0" smtClean="0">
                          <a:solidFill>
                            <a:srgbClr val="131313"/>
                          </a:solidFill>
                          <a:latin typeface="Arial"/>
                          <a:cs typeface="Arial"/>
                        </a:rPr>
                        <a:t>20</a:t>
                      </a:r>
                      <a:r>
                        <a:rPr lang="en" sz="2400" dirty="0" smtClean="0">
                          <a:solidFill>
                            <a:srgbClr val="131313"/>
                          </a:solidFill>
                          <a:latin typeface="Arial"/>
                          <a:cs typeface="Arial"/>
                        </a:rPr>
                        <a:t>.</a:t>
                      </a:r>
                      <a:r>
                        <a:rPr lang="en-US" sz="2400" dirty="0" smtClean="0">
                          <a:solidFill>
                            <a:srgbClr val="131313"/>
                          </a:solidFill>
                          <a:latin typeface="Arial"/>
                          <a:cs typeface="Arial"/>
                        </a:rPr>
                        <a:t>0</a:t>
                      </a:r>
                      <a:r>
                        <a:rPr lang="en" sz="2400" dirty="0" smtClean="0">
                          <a:solidFill>
                            <a:srgbClr val="131313"/>
                          </a:solidFill>
                          <a:latin typeface="Arial"/>
                          <a:cs typeface="Arial"/>
                        </a:rPr>
                        <a:t>%</a:t>
                      </a:r>
                      <a:endParaRPr lang="en" sz="2400" dirty="0">
                        <a:solidFill>
                          <a:srgbClr val="131313"/>
                        </a:solidFill>
                        <a:latin typeface="Arial"/>
                        <a:cs typeface="Arial"/>
                      </a:endParaRPr>
                    </a:p>
                  </a:txBody>
                  <a:tcPr marL="91451" marR="91451" marT="45725" marB="45725">
                    <a:solidFill>
                      <a:schemeClr val="accent1">
                        <a:lumMod val="40000"/>
                        <a:lumOff val="60000"/>
                      </a:schemeClr>
                    </a:solidFill>
                  </a:tcPr>
                </a:tc>
                <a:tc>
                  <a:txBody>
                    <a:bodyPr/>
                    <a:lstStyle/>
                    <a:p>
                      <a:pPr marL="0" marR="0" lvl="0" indent="0" algn="ctr" rtl="0">
                        <a:spcBef>
                          <a:spcPts val="0"/>
                        </a:spcBef>
                        <a:buNone/>
                      </a:pPr>
                      <a:r>
                        <a:rPr lang="en-US" sz="2400" dirty="0" smtClean="0">
                          <a:solidFill>
                            <a:srgbClr val="131313"/>
                          </a:solidFill>
                          <a:latin typeface="Arial"/>
                          <a:cs typeface="Arial"/>
                        </a:rPr>
                        <a:t>20</a:t>
                      </a:r>
                      <a:r>
                        <a:rPr lang="en" sz="2400" dirty="0" smtClean="0">
                          <a:solidFill>
                            <a:srgbClr val="131313"/>
                          </a:solidFill>
                          <a:latin typeface="Arial"/>
                          <a:cs typeface="Arial"/>
                        </a:rPr>
                        <a:t>.</a:t>
                      </a:r>
                      <a:r>
                        <a:rPr lang="en-US" sz="2400" dirty="0" smtClean="0">
                          <a:solidFill>
                            <a:srgbClr val="131313"/>
                          </a:solidFill>
                          <a:latin typeface="Arial"/>
                          <a:cs typeface="Arial"/>
                        </a:rPr>
                        <a:t>9</a:t>
                      </a:r>
                      <a:r>
                        <a:rPr lang="en" sz="2400" dirty="0" smtClean="0">
                          <a:solidFill>
                            <a:srgbClr val="131313"/>
                          </a:solidFill>
                          <a:latin typeface="Arial"/>
                          <a:cs typeface="Arial"/>
                        </a:rPr>
                        <a:t>%</a:t>
                      </a:r>
                      <a:endParaRPr lang="en" sz="2400" dirty="0">
                        <a:solidFill>
                          <a:srgbClr val="131313"/>
                        </a:solidFill>
                        <a:latin typeface="Arial"/>
                        <a:cs typeface="Arial"/>
                      </a:endParaRPr>
                    </a:p>
                  </a:txBody>
                  <a:tcPr marL="91451" marR="91451" marT="45725" marB="45725">
                    <a:solidFill>
                      <a:schemeClr val="accent1">
                        <a:lumMod val="40000"/>
                        <a:lumOff val="60000"/>
                      </a:schemeClr>
                    </a:solidFill>
                  </a:tcPr>
                </a:tc>
                <a:tc>
                  <a:txBody>
                    <a:bodyPr/>
                    <a:lstStyle/>
                    <a:p>
                      <a:pPr marL="0" marR="0" lvl="0" indent="0" algn="ctr" rtl="0">
                        <a:spcBef>
                          <a:spcPts val="0"/>
                        </a:spcBef>
                        <a:buNone/>
                      </a:pPr>
                      <a:r>
                        <a:rPr lang="en-US" sz="2400" dirty="0" smtClean="0">
                          <a:solidFill>
                            <a:srgbClr val="131313"/>
                          </a:solidFill>
                          <a:latin typeface="Arial"/>
                          <a:cs typeface="Arial"/>
                        </a:rPr>
                        <a:t>22</a:t>
                      </a:r>
                      <a:r>
                        <a:rPr lang="en" sz="2400" dirty="0" smtClean="0">
                          <a:solidFill>
                            <a:srgbClr val="131313"/>
                          </a:solidFill>
                          <a:latin typeface="Arial"/>
                          <a:cs typeface="Arial"/>
                        </a:rPr>
                        <a:t>.</a:t>
                      </a:r>
                      <a:r>
                        <a:rPr lang="en-US" sz="2400" dirty="0" smtClean="0">
                          <a:solidFill>
                            <a:srgbClr val="131313"/>
                          </a:solidFill>
                          <a:latin typeface="Arial"/>
                          <a:cs typeface="Arial"/>
                        </a:rPr>
                        <a:t>9</a:t>
                      </a:r>
                      <a:r>
                        <a:rPr lang="en" sz="2400" dirty="0" smtClean="0">
                          <a:solidFill>
                            <a:srgbClr val="131313"/>
                          </a:solidFill>
                          <a:latin typeface="Arial"/>
                          <a:cs typeface="Arial"/>
                        </a:rPr>
                        <a:t>%</a:t>
                      </a:r>
                      <a:endParaRPr lang="en" sz="2400" dirty="0">
                        <a:solidFill>
                          <a:srgbClr val="131313"/>
                        </a:solidFill>
                        <a:latin typeface="Arial"/>
                        <a:cs typeface="Arial"/>
                      </a:endParaRPr>
                    </a:p>
                  </a:txBody>
                  <a:tcPr marL="91451" marR="91451" marT="45725" marB="45725">
                    <a:solidFill>
                      <a:schemeClr val="accent1">
                        <a:lumMod val="40000"/>
                        <a:lumOff val="60000"/>
                      </a:schemeClr>
                    </a:solidFill>
                  </a:tcPr>
                </a:tc>
              </a:tr>
              <a:tr h="1007539">
                <a:tc>
                  <a:txBody>
                    <a:bodyPr/>
                    <a:lstStyle/>
                    <a:p>
                      <a:pPr marL="0" marR="0" lvl="0" indent="0" algn="l" rtl="0">
                        <a:spcBef>
                          <a:spcPts val="0"/>
                        </a:spcBef>
                        <a:buSzPct val="25000"/>
                        <a:buNone/>
                      </a:pPr>
                      <a:r>
                        <a:rPr lang="en" sz="2400" u="none" strike="noStrike" cap="none" baseline="0" dirty="0">
                          <a:solidFill>
                            <a:srgbClr val="131313"/>
                          </a:solidFill>
                        </a:rPr>
                        <a:t>Students taking </a:t>
                      </a:r>
                      <a:r>
                        <a:rPr lang="en" sz="2400" b="1" i="1" u="none" strike="noStrike" cap="none" baseline="0" dirty="0">
                          <a:solidFill>
                            <a:srgbClr val="131313"/>
                          </a:solidFill>
                        </a:rPr>
                        <a:t>at least one</a:t>
                      </a:r>
                      <a:r>
                        <a:rPr lang="en" sz="2400" u="none" strike="noStrike" cap="none" baseline="0" dirty="0">
                          <a:solidFill>
                            <a:srgbClr val="131313"/>
                          </a:solidFill>
                        </a:rPr>
                        <a:t> DE </a:t>
                      </a:r>
                      <a:r>
                        <a:rPr lang="en-US" sz="2400" u="none" strike="noStrike" cap="none" baseline="0" dirty="0" smtClean="0">
                          <a:solidFill>
                            <a:srgbClr val="131313"/>
                          </a:solidFill>
                        </a:rPr>
                        <a:t>class</a:t>
                      </a:r>
                      <a:endParaRPr lang="en" sz="2400" u="none" strike="noStrike" cap="none" baseline="0" dirty="0">
                        <a:solidFill>
                          <a:srgbClr val="131313"/>
                        </a:solidFill>
                      </a:endParaRPr>
                    </a:p>
                  </a:txBody>
                  <a:tcPr marL="91451" marR="91451" marT="45725" marB="45725"/>
                </a:tc>
                <a:tc>
                  <a:txBody>
                    <a:bodyPr/>
                    <a:lstStyle/>
                    <a:p>
                      <a:pPr marL="0" marR="0" lvl="0" indent="0" algn="ctr" rtl="0">
                        <a:spcBef>
                          <a:spcPts val="0"/>
                        </a:spcBef>
                        <a:buSzPct val="25000"/>
                        <a:buNone/>
                      </a:pPr>
                      <a:r>
                        <a:rPr lang="en" sz="2400" u="none" strike="noStrike" cap="none" baseline="0">
                          <a:solidFill>
                            <a:srgbClr val="131313"/>
                          </a:solidFill>
                          <a:latin typeface="Arial"/>
                          <a:cs typeface="Arial"/>
                        </a:rPr>
                        <a:t>44.3%</a:t>
                      </a:r>
                    </a:p>
                  </a:txBody>
                  <a:tcPr marL="91451" marR="91451" marT="45725" marB="45725"/>
                </a:tc>
                <a:tc>
                  <a:txBody>
                    <a:bodyPr/>
                    <a:lstStyle/>
                    <a:p>
                      <a:pPr marL="0" marR="0" lvl="0" indent="0" algn="ctr" rtl="0">
                        <a:spcBef>
                          <a:spcPts val="0"/>
                        </a:spcBef>
                        <a:buNone/>
                      </a:pPr>
                      <a:r>
                        <a:rPr lang="en" sz="2400" dirty="0">
                          <a:solidFill>
                            <a:srgbClr val="131313"/>
                          </a:solidFill>
                          <a:latin typeface="Arial"/>
                          <a:cs typeface="Arial"/>
                        </a:rPr>
                        <a:t>46.6%</a:t>
                      </a:r>
                    </a:p>
                  </a:txBody>
                  <a:tcPr marL="91451" marR="91451" marT="45725" marB="45725"/>
                </a:tc>
                <a:tc>
                  <a:txBody>
                    <a:bodyPr/>
                    <a:lstStyle/>
                    <a:p>
                      <a:pPr marL="0" marR="0" lvl="0" indent="0" algn="ctr" rtl="0">
                        <a:spcBef>
                          <a:spcPts val="0"/>
                        </a:spcBef>
                        <a:buNone/>
                      </a:pPr>
                      <a:r>
                        <a:rPr lang="en" sz="2400" dirty="0" smtClean="0">
                          <a:solidFill>
                            <a:srgbClr val="131313"/>
                          </a:solidFill>
                          <a:latin typeface="Arial"/>
                          <a:cs typeface="Arial"/>
                        </a:rPr>
                        <a:t>4</a:t>
                      </a:r>
                      <a:r>
                        <a:rPr lang="en-US" sz="2400" dirty="0" smtClean="0">
                          <a:solidFill>
                            <a:srgbClr val="131313"/>
                          </a:solidFill>
                          <a:latin typeface="Arial"/>
                          <a:cs typeface="Arial"/>
                        </a:rPr>
                        <a:t>9</a:t>
                      </a:r>
                      <a:r>
                        <a:rPr lang="en" sz="2400" dirty="0" smtClean="0">
                          <a:solidFill>
                            <a:srgbClr val="131313"/>
                          </a:solidFill>
                          <a:latin typeface="Arial"/>
                          <a:cs typeface="Arial"/>
                        </a:rPr>
                        <a:t>.</a:t>
                      </a:r>
                      <a:r>
                        <a:rPr lang="en-US" sz="2400" dirty="0" smtClean="0">
                          <a:solidFill>
                            <a:srgbClr val="131313"/>
                          </a:solidFill>
                          <a:latin typeface="Arial"/>
                          <a:cs typeface="Arial"/>
                        </a:rPr>
                        <a:t>5</a:t>
                      </a:r>
                      <a:r>
                        <a:rPr lang="en" sz="2400" dirty="0" smtClean="0">
                          <a:solidFill>
                            <a:srgbClr val="131313"/>
                          </a:solidFill>
                          <a:latin typeface="Arial"/>
                          <a:cs typeface="Arial"/>
                        </a:rPr>
                        <a:t>%</a:t>
                      </a:r>
                      <a:endParaRPr lang="en" sz="2400" dirty="0">
                        <a:solidFill>
                          <a:srgbClr val="131313"/>
                        </a:solidFill>
                        <a:latin typeface="Arial"/>
                        <a:cs typeface="Arial"/>
                      </a:endParaRPr>
                    </a:p>
                  </a:txBody>
                  <a:tcPr marL="91451" marR="91451" marT="45725" marB="45725"/>
                </a:tc>
                <a:tc>
                  <a:txBody>
                    <a:bodyPr/>
                    <a:lstStyle/>
                    <a:p>
                      <a:pPr marL="0" marR="0" lvl="0" indent="0" algn="ctr" rtl="0">
                        <a:spcBef>
                          <a:spcPts val="0"/>
                        </a:spcBef>
                        <a:buNone/>
                      </a:pPr>
                      <a:r>
                        <a:rPr lang="en" sz="2400" dirty="0" smtClean="0">
                          <a:solidFill>
                            <a:srgbClr val="131313"/>
                          </a:solidFill>
                          <a:latin typeface="Arial"/>
                          <a:cs typeface="Arial"/>
                        </a:rPr>
                        <a:t>4</a:t>
                      </a:r>
                      <a:r>
                        <a:rPr lang="en-US" sz="2400" dirty="0" smtClean="0">
                          <a:solidFill>
                            <a:srgbClr val="131313"/>
                          </a:solidFill>
                          <a:latin typeface="Arial"/>
                          <a:cs typeface="Arial"/>
                        </a:rPr>
                        <a:t>9</a:t>
                      </a:r>
                      <a:r>
                        <a:rPr lang="en" sz="2400" dirty="0" smtClean="0">
                          <a:solidFill>
                            <a:srgbClr val="131313"/>
                          </a:solidFill>
                          <a:latin typeface="Arial"/>
                          <a:cs typeface="Arial"/>
                        </a:rPr>
                        <a:t>.</a:t>
                      </a:r>
                      <a:r>
                        <a:rPr lang="en-US" sz="2400" dirty="0" smtClean="0">
                          <a:solidFill>
                            <a:srgbClr val="131313"/>
                          </a:solidFill>
                          <a:latin typeface="Arial"/>
                          <a:cs typeface="Arial"/>
                        </a:rPr>
                        <a:t>8</a:t>
                      </a:r>
                      <a:r>
                        <a:rPr lang="en" sz="2400" dirty="0" smtClean="0">
                          <a:solidFill>
                            <a:srgbClr val="131313"/>
                          </a:solidFill>
                          <a:latin typeface="Arial"/>
                          <a:cs typeface="Arial"/>
                        </a:rPr>
                        <a:t>%</a:t>
                      </a:r>
                      <a:endParaRPr lang="en" sz="2400" dirty="0">
                        <a:solidFill>
                          <a:srgbClr val="131313"/>
                        </a:solidFill>
                        <a:latin typeface="Arial"/>
                        <a:cs typeface="Arial"/>
                      </a:endParaRPr>
                    </a:p>
                  </a:txBody>
                  <a:tcPr marL="91451" marR="91451" marT="45725" marB="45725"/>
                </a:tc>
                <a:tc>
                  <a:txBody>
                    <a:bodyPr/>
                    <a:lstStyle/>
                    <a:p>
                      <a:pPr marL="0" marR="0" lvl="0" indent="0" algn="ctr" rtl="0">
                        <a:spcBef>
                          <a:spcPts val="0"/>
                        </a:spcBef>
                        <a:buNone/>
                      </a:pPr>
                      <a:r>
                        <a:rPr lang="en-US" sz="2400" dirty="0" smtClean="0">
                          <a:solidFill>
                            <a:srgbClr val="131313"/>
                          </a:solidFill>
                          <a:latin typeface="Arial"/>
                          <a:cs typeface="Arial"/>
                        </a:rPr>
                        <a:t>53</a:t>
                      </a:r>
                      <a:r>
                        <a:rPr lang="en" sz="2400" dirty="0" smtClean="0">
                          <a:solidFill>
                            <a:srgbClr val="131313"/>
                          </a:solidFill>
                          <a:latin typeface="Arial"/>
                          <a:cs typeface="Arial"/>
                        </a:rPr>
                        <a:t>.</a:t>
                      </a:r>
                      <a:r>
                        <a:rPr lang="en-US" sz="2400" dirty="0" smtClean="0">
                          <a:solidFill>
                            <a:srgbClr val="131313"/>
                          </a:solidFill>
                          <a:latin typeface="Arial"/>
                          <a:cs typeface="Arial"/>
                        </a:rPr>
                        <a:t>0</a:t>
                      </a:r>
                      <a:r>
                        <a:rPr lang="en" sz="2400" dirty="0" smtClean="0">
                          <a:solidFill>
                            <a:srgbClr val="131313"/>
                          </a:solidFill>
                          <a:latin typeface="Arial"/>
                          <a:cs typeface="Arial"/>
                        </a:rPr>
                        <a:t>%</a:t>
                      </a:r>
                      <a:endParaRPr lang="en" sz="2400" dirty="0">
                        <a:solidFill>
                          <a:srgbClr val="131313"/>
                        </a:solidFill>
                        <a:latin typeface="Arial"/>
                        <a:cs typeface="Arial"/>
                      </a:endParaRPr>
                    </a:p>
                  </a:txBody>
                  <a:tcPr marL="91451" marR="91451" marT="45725" marB="45725"/>
                </a:tc>
              </a:tr>
              <a:tr h="1028700">
                <a:tc>
                  <a:txBody>
                    <a:bodyPr/>
                    <a:lstStyle/>
                    <a:p>
                      <a:pPr marL="0" marR="0" lvl="0" indent="0" algn="l" rtl="0">
                        <a:spcBef>
                          <a:spcPts val="0"/>
                        </a:spcBef>
                        <a:buSzPct val="25000"/>
                        <a:buNone/>
                      </a:pPr>
                      <a:r>
                        <a:rPr lang="en" sz="2400" u="none" strike="noStrike" cap="none" baseline="0" dirty="0">
                          <a:solidFill>
                            <a:srgbClr val="131313"/>
                          </a:solidFill>
                        </a:rPr>
                        <a:t>Students taking </a:t>
                      </a:r>
                      <a:r>
                        <a:rPr lang="en" sz="2400" b="1" i="1" u="none" strike="noStrike" cap="none" baseline="0" dirty="0">
                          <a:solidFill>
                            <a:srgbClr val="131313"/>
                          </a:solidFill>
                        </a:rPr>
                        <a:t>only</a:t>
                      </a:r>
                      <a:r>
                        <a:rPr lang="en" sz="2400" u="none" strike="noStrike" cap="none" baseline="0" dirty="0">
                          <a:solidFill>
                            <a:srgbClr val="131313"/>
                          </a:solidFill>
                        </a:rPr>
                        <a:t> DE </a:t>
                      </a:r>
                      <a:r>
                        <a:rPr lang="en-US" sz="2400" u="none" strike="noStrike" cap="none" baseline="0" dirty="0" smtClean="0">
                          <a:solidFill>
                            <a:srgbClr val="131313"/>
                          </a:solidFill>
                        </a:rPr>
                        <a:t>classes</a:t>
                      </a:r>
                      <a:endParaRPr lang="en" sz="2400" u="none" strike="noStrike" cap="none" baseline="0" dirty="0">
                        <a:solidFill>
                          <a:srgbClr val="131313"/>
                        </a:solidFill>
                      </a:endParaRPr>
                    </a:p>
                  </a:txBody>
                  <a:tcPr marL="91451" marR="91451" marT="45725" marB="45725">
                    <a:solidFill>
                      <a:srgbClr val="C0E5A8"/>
                    </a:solidFill>
                  </a:tcPr>
                </a:tc>
                <a:tc>
                  <a:txBody>
                    <a:bodyPr/>
                    <a:lstStyle/>
                    <a:p>
                      <a:pPr marL="0" marR="0" lvl="0" indent="0" algn="ctr" rtl="0">
                        <a:spcBef>
                          <a:spcPts val="0"/>
                        </a:spcBef>
                        <a:buSzPct val="25000"/>
                        <a:buNone/>
                      </a:pPr>
                      <a:r>
                        <a:rPr lang="en" sz="2400" u="none" strike="noStrike" cap="none" baseline="0" dirty="0">
                          <a:solidFill>
                            <a:srgbClr val="131313"/>
                          </a:solidFill>
                          <a:latin typeface="Arial"/>
                          <a:cs typeface="Arial"/>
                        </a:rPr>
                        <a:t>12.4%</a:t>
                      </a:r>
                    </a:p>
                  </a:txBody>
                  <a:tcPr marL="91451" marR="91451" marT="45725" marB="45725">
                    <a:solidFill>
                      <a:srgbClr val="C0E5A8"/>
                    </a:solidFill>
                  </a:tcPr>
                </a:tc>
                <a:tc>
                  <a:txBody>
                    <a:bodyPr/>
                    <a:lstStyle/>
                    <a:p>
                      <a:pPr marL="0" marR="0" lvl="0" indent="0" algn="ctr" rtl="0">
                        <a:spcBef>
                          <a:spcPts val="0"/>
                        </a:spcBef>
                        <a:buNone/>
                      </a:pPr>
                      <a:r>
                        <a:rPr lang="en" sz="2400" dirty="0">
                          <a:solidFill>
                            <a:srgbClr val="131313"/>
                          </a:solidFill>
                          <a:latin typeface="Arial"/>
                          <a:cs typeface="Arial"/>
                        </a:rPr>
                        <a:t>14.5%</a:t>
                      </a:r>
                    </a:p>
                  </a:txBody>
                  <a:tcPr marL="91451" marR="91451" marT="45725" marB="45725">
                    <a:solidFill>
                      <a:srgbClr val="C0E5A8"/>
                    </a:solidFill>
                  </a:tcPr>
                </a:tc>
                <a:tc>
                  <a:txBody>
                    <a:bodyPr/>
                    <a:lstStyle/>
                    <a:p>
                      <a:pPr marL="0" marR="0" lvl="0" indent="0" algn="ctr" rtl="0">
                        <a:spcBef>
                          <a:spcPts val="0"/>
                        </a:spcBef>
                        <a:buNone/>
                      </a:pPr>
                      <a:r>
                        <a:rPr lang="en" sz="2400" dirty="0" smtClean="0">
                          <a:solidFill>
                            <a:srgbClr val="131313"/>
                          </a:solidFill>
                          <a:latin typeface="Arial"/>
                          <a:cs typeface="Arial"/>
                        </a:rPr>
                        <a:t>14.</a:t>
                      </a:r>
                      <a:r>
                        <a:rPr lang="en-US" sz="2400" dirty="0" smtClean="0">
                          <a:solidFill>
                            <a:srgbClr val="131313"/>
                          </a:solidFill>
                          <a:latin typeface="Arial"/>
                          <a:cs typeface="Arial"/>
                        </a:rPr>
                        <a:t>9</a:t>
                      </a:r>
                      <a:r>
                        <a:rPr lang="en" sz="2400" dirty="0" smtClean="0">
                          <a:solidFill>
                            <a:srgbClr val="131313"/>
                          </a:solidFill>
                          <a:latin typeface="Arial"/>
                          <a:cs typeface="Arial"/>
                        </a:rPr>
                        <a:t>%</a:t>
                      </a:r>
                      <a:endParaRPr lang="en" sz="2400" dirty="0">
                        <a:solidFill>
                          <a:srgbClr val="131313"/>
                        </a:solidFill>
                        <a:latin typeface="Arial"/>
                        <a:cs typeface="Arial"/>
                      </a:endParaRPr>
                    </a:p>
                  </a:txBody>
                  <a:tcPr marL="91451" marR="91451" marT="45725" marB="45725">
                    <a:solidFill>
                      <a:srgbClr val="C0E5A8"/>
                    </a:solidFill>
                  </a:tcPr>
                </a:tc>
                <a:tc>
                  <a:txBody>
                    <a:bodyPr/>
                    <a:lstStyle/>
                    <a:p>
                      <a:pPr marL="0" marR="0" lvl="0" indent="0" algn="ctr" rtl="0">
                        <a:spcBef>
                          <a:spcPts val="0"/>
                        </a:spcBef>
                        <a:buNone/>
                      </a:pPr>
                      <a:r>
                        <a:rPr lang="en" sz="2400" dirty="0" smtClean="0">
                          <a:solidFill>
                            <a:srgbClr val="131313"/>
                          </a:solidFill>
                          <a:latin typeface="Arial"/>
                          <a:cs typeface="Arial"/>
                        </a:rPr>
                        <a:t>1</a:t>
                      </a:r>
                      <a:r>
                        <a:rPr lang="en-US" sz="2400" dirty="0" smtClean="0">
                          <a:solidFill>
                            <a:srgbClr val="131313"/>
                          </a:solidFill>
                          <a:latin typeface="Arial"/>
                          <a:cs typeface="Arial"/>
                        </a:rPr>
                        <a:t>6</a:t>
                      </a:r>
                      <a:r>
                        <a:rPr lang="en" sz="2400" dirty="0" smtClean="0">
                          <a:solidFill>
                            <a:srgbClr val="131313"/>
                          </a:solidFill>
                          <a:latin typeface="Arial"/>
                          <a:cs typeface="Arial"/>
                        </a:rPr>
                        <a:t>.</a:t>
                      </a:r>
                      <a:r>
                        <a:rPr lang="en-US" sz="2400" dirty="0" smtClean="0">
                          <a:solidFill>
                            <a:srgbClr val="131313"/>
                          </a:solidFill>
                          <a:latin typeface="Arial"/>
                          <a:cs typeface="Arial"/>
                        </a:rPr>
                        <a:t>6</a:t>
                      </a:r>
                      <a:r>
                        <a:rPr lang="en" sz="2400" dirty="0" smtClean="0">
                          <a:solidFill>
                            <a:srgbClr val="131313"/>
                          </a:solidFill>
                          <a:latin typeface="Arial"/>
                          <a:cs typeface="Arial"/>
                        </a:rPr>
                        <a:t>%</a:t>
                      </a:r>
                      <a:endParaRPr lang="en" sz="2400" dirty="0">
                        <a:solidFill>
                          <a:srgbClr val="131313"/>
                        </a:solidFill>
                        <a:latin typeface="Arial"/>
                        <a:cs typeface="Arial"/>
                      </a:endParaRPr>
                    </a:p>
                  </a:txBody>
                  <a:tcPr marL="91451" marR="91451" marT="45725" marB="45725">
                    <a:solidFill>
                      <a:srgbClr val="C0E5A8"/>
                    </a:solidFill>
                  </a:tcPr>
                </a:tc>
                <a:tc>
                  <a:txBody>
                    <a:bodyPr/>
                    <a:lstStyle/>
                    <a:p>
                      <a:pPr marL="0" marR="0" lvl="0" indent="0" algn="ctr" rtl="0">
                        <a:spcBef>
                          <a:spcPts val="0"/>
                        </a:spcBef>
                        <a:buNone/>
                      </a:pPr>
                      <a:r>
                        <a:rPr lang="en" sz="2400" dirty="0" smtClean="0">
                          <a:solidFill>
                            <a:srgbClr val="131313"/>
                          </a:solidFill>
                          <a:latin typeface="Arial"/>
                          <a:cs typeface="Arial"/>
                        </a:rPr>
                        <a:t>1</a:t>
                      </a:r>
                      <a:r>
                        <a:rPr lang="en-US" sz="2400" dirty="0" smtClean="0">
                          <a:solidFill>
                            <a:srgbClr val="131313"/>
                          </a:solidFill>
                          <a:latin typeface="Arial"/>
                          <a:cs typeface="Arial"/>
                        </a:rPr>
                        <a:t>8</a:t>
                      </a:r>
                      <a:r>
                        <a:rPr lang="en" sz="2400" dirty="0" smtClean="0">
                          <a:solidFill>
                            <a:srgbClr val="131313"/>
                          </a:solidFill>
                          <a:latin typeface="Arial"/>
                          <a:cs typeface="Arial"/>
                        </a:rPr>
                        <a:t>.</a:t>
                      </a:r>
                      <a:r>
                        <a:rPr lang="en-US" sz="2400" dirty="0" smtClean="0">
                          <a:solidFill>
                            <a:srgbClr val="131313"/>
                          </a:solidFill>
                          <a:latin typeface="Arial"/>
                          <a:cs typeface="Arial"/>
                        </a:rPr>
                        <a:t>1</a:t>
                      </a:r>
                      <a:r>
                        <a:rPr lang="en" sz="2400" dirty="0" smtClean="0">
                          <a:solidFill>
                            <a:srgbClr val="131313"/>
                          </a:solidFill>
                          <a:latin typeface="Arial"/>
                          <a:cs typeface="Arial"/>
                        </a:rPr>
                        <a:t>%</a:t>
                      </a:r>
                      <a:endParaRPr lang="en" sz="2400" dirty="0">
                        <a:solidFill>
                          <a:srgbClr val="131313"/>
                        </a:solidFill>
                        <a:latin typeface="Arial"/>
                        <a:cs typeface="Arial"/>
                      </a:endParaRPr>
                    </a:p>
                  </a:txBody>
                  <a:tcPr marL="91451" marR="91451" marT="45725" marB="45725">
                    <a:solidFill>
                      <a:srgbClr val="C0E5A8"/>
                    </a:solidFill>
                  </a:tcPr>
                </a:tc>
              </a:tr>
            </a:tbl>
          </a:graphicData>
        </a:graphic>
      </p:graphicFrame>
    </p:spTree>
    <p:extLst>
      <p:ext uri="{BB962C8B-B14F-4D97-AF65-F5344CB8AC3E}">
        <p14:creationId xmlns:p14="http://schemas.microsoft.com/office/powerpoint/2010/main" val="340221548"/>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116"/>
        <p:cNvGrpSpPr/>
        <p:nvPr/>
      </p:nvGrpSpPr>
      <p:grpSpPr>
        <a:xfrm>
          <a:off x="0" y="0"/>
          <a:ext cx="0" cy="0"/>
          <a:chOff x="0" y="0"/>
          <a:chExt cx="0" cy="0"/>
        </a:xfrm>
      </p:grpSpPr>
      <p:sp>
        <p:nvSpPr>
          <p:cNvPr id="117" name="Shape 117"/>
          <p:cNvSpPr/>
          <p:nvPr/>
        </p:nvSpPr>
        <p:spPr>
          <a:xfrm>
            <a:off x="122552" y="82822"/>
            <a:ext cx="5914925" cy="5878429"/>
          </a:xfrm>
          <a:prstGeom prst="ellipse">
            <a:avLst/>
          </a:prstGeom>
          <a:noFill/>
          <a:ln w="19050" cap="flat">
            <a:solidFill>
              <a:schemeClr val="tx2"/>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chemeClr val="tx2"/>
              </a:solidFill>
              <a:latin typeface="+mn-lt"/>
              <a:cs typeface="Calibri"/>
            </a:endParaRPr>
          </a:p>
        </p:txBody>
      </p:sp>
      <p:sp>
        <p:nvSpPr>
          <p:cNvPr id="118" name="Shape 118"/>
          <p:cNvSpPr/>
          <p:nvPr/>
        </p:nvSpPr>
        <p:spPr>
          <a:xfrm>
            <a:off x="2791329" y="82821"/>
            <a:ext cx="6283379" cy="5878429"/>
          </a:xfrm>
          <a:prstGeom prst="ellipse">
            <a:avLst/>
          </a:prstGeom>
          <a:noFill/>
          <a:ln w="19050" cap="flat">
            <a:solidFill>
              <a:schemeClr val="tx2"/>
            </a:solidFill>
            <a:prstDash val="solid"/>
            <a:round/>
            <a:headEnd type="none" w="med" len="med"/>
            <a:tailEnd type="none" w="med" len="med"/>
          </a:ln>
        </p:spPr>
        <p:txBody>
          <a:bodyPr lIns="91425" tIns="91425" rIns="91425" bIns="91425" anchor="ctr" anchorCtr="0">
            <a:noAutofit/>
          </a:bodyPr>
          <a:lstStyle/>
          <a:p>
            <a:pPr>
              <a:spcBef>
                <a:spcPts val="0"/>
              </a:spcBef>
              <a:buNone/>
            </a:pPr>
            <a:endParaRPr>
              <a:solidFill>
                <a:schemeClr val="tx2"/>
              </a:solidFill>
              <a:latin typeface="+mn-lt"/>
              <a:cs typeface="Calibri"/>
            </a:endParaRPr>
          </a:p>
        </p:txBody>
      </p:sp>
      <p:sp>
        <p:nvSpPr>
          <p:cNvPr id="120" name="Shape 120"/>
          <p:cNvSpPr txBox="1"/>
          <p:nvPr/>
        </p:nvSpPr>
        <p:spPr>
          <a:xfrm>
            <a:off x="3791553" y="1590674"/>
            <a:ext cx="1878313" cy="3358800"/>
          </a:xfrm>
          <a:prstGeom prst="rect">
            <a:avLst/>
          </a:prstGeom>
          <a:noFill/>
          <a:ln>
            <a:noFill/>
          </a:ln>
        </p:spPr>
        <p:txBody>
          <a:bodyPr lIns="91425" tIns="91425" rIns="91425" bIns="91425" anchor="t" anchorCtr="0">
            <a:noAutofit/>
          </a:bodyPr>
          <a:lstStyle/>
          <a:p>
            <a:pPr rtl="0">
              <a:spcBef>
                <a:spcPts val="0"/>
              </a:spcBef>
              <a:buNone/>
            </a:pPr>
            <a:r>
              <a:rPr lang="en" dirty="0" smtClean="0">
                <a:solidFill>
                  <a:schemeClr val="tx2"/>
                </a:solidFill>
                <a:latin typeface="+mn-lt"/>
                <a:cs typeface="Calibri"/>
              </a:rPr>
              <a:t>Coastline</a:t>
            </a:r>
            <a:endParaRPr lang="en" dirty="0">
              <a:solidFill>
                <a:schemeClr val="tx2"/>
              </a:solidFill>
              <a:latin typeface="+mn-lt"/>
              <a:cs typeface="Calibri"/>
            </a:endParaRPr>
          </a:p>
          <a:p>
            <a:pPr rtl="0">
              <a:spcBef>
                <a:spcPts val="0"/>
              </a:spcBef>
              <a:buNone/>
            </a:pPr>
            <a:r>
              <a:rPr lang="en" dirty="0" smtClean="0">
                <a:solidFill>
                  <a:schemeClr val="tx2"/>
                </a:solidFill>
                <a:latin typeface="+mn-lt"/>
                <a:cs typeface="Calibri"/>
              </a:rPr>
              <a:t>Foothill</a:t>
            </a:r>
            <a:endParaRPr lang="en-US" dirty="0" smtClean="0">
              <a:solidFill>
                <a:schemeClr val="tx2"/>
              </a:solidFill>
              <a:latin typeface="+mn-lt"/>
              <a:cs typeface="Calibri"/>
            </a:endParaRPr>
          </a:p>
          <a:p>
            <a:pPr rtl="0">
              <a:spcBef>
                <a:spcPts val="0"/>
              </a:spcBef>
              <a:buNone/>
            </a:pPr>
            <a:r>
              <a:rPr lang="en" dirty="0" smtClean="0">
                <a:solidFill>
                  <a:schemeClr val="accent1"/>
                </a:solidFill>
                <a:latin typeface="+mn-lt"/>
                <a:cs typeface="Calibri"/>
              </a:rPr>
              <a:t>MiraCosta</a:t>
            </a:r>
            <a:endParaRPr lang="en" dirty="0">
              <a:solidFill>
                <a:schemeClr val="accent1"/>
              </a:solidFill>
              <a:latin typeface="+mn-lt"/>
              <a:cs typeface="Calibri"/>
            </a:endParaRPr>
          </a:p>
          <a:p>
            <a:pPr rtl="0">
              <a:spcBef>
                <a:spcPts val="0"/>
              </a:spcBef>
              <a:buNone/>
            </a:pPr>
            <a:r>
              <a:rPr lang="en" dirty="0" smtClean="0">
                <a:solidFill>
                  <a:schemeClr val="tx2"/>
                </a:solidFill>
                <a:latin typeface="+mn-lt"/>
                <a:cs typeface="Calibri"/>
              </a:rPr>
              <a:t>Modesto</a:t>
            </a:r>
            <a:endParaRPr lang="en-US" dirty="0" smtClean="0">
              <a:solidFill>
                <a:schemeClr val="tx2"/>
              </a:solidFill>
              <a:latin typeface="+mn-lt"/>
              <a:cs typeface="Calibri"/>
            </a:endParaRPr>
          </a:p>
          <a:p>
            <a:pPr rtl="0">
              <a:spcBef>
                <a:spcPts val="0"/>
              </a:spcBef>
              <a:buNone/>
            </a:pPr>
            <a:r>
              <a:rPr lang="en-US" dirty="0" smtClean="0">
                <a:solidFill>
                  <a:schemeClr val="tx2"/>
                </a:solidFill>
                <a:latin typeface="+mn-lt"/>
                <a:cs typeface="Calibri"/>
              </a:rPr>
              <a:t>Mt. San Jacinto</a:t>
            </a:r>
            <a:endParaRPr lang="en" dirty="0">
              <a:solidFill>
                <a:schemeClr val="tx2"/>
              </a:solidFill>
              <a:latin typeface="+mn-lt"/>
              <a:cs typeface="Calibri"/>
            </a:endParaRPr>
          </a:p>
          <a:p>
            <a:pPr rtl="0">
              <a:spcBef>
                <a:spcPts val="0"/>
              </a:spcBef>
              <a:buNone/>
            </a:pPr>
            <a:r>
              <a:rPr lang="en" dirty="0" smtClean="0">
                <a:solidFill>
                  <a:schemeClr val="tx2"/>
                </a:solidFill>
                <a:latin typeface="+mn-lt"/>
                <a:cs typeface="Calibri"/>
              </a:rPr>
              <a:t>Saddleback</a:t>
            </a:r>
            <a:endParaRPr lang="en-US" dirty="0" smtClean="0">
              <a:solidFill>
                <a:schemeClr val="tx2"/>
              </a:solidFill>
              <a:latin typeface="+mn-lt"/>
              <a:cs typeface="Calibri"/>
            </a:endParaRPr>
          </a:p>
          <a:p>
            <a:pPr rtl="0">
              <a:spcBef>
                <a:spcPts val="0"/>
              </a:spcBef>
              <a:buNone/>
            </a:pPr>
            <a:r>
              <a:rPr lang="en-US" dirty="0" smtClean="0">
                <a:solidFill>
                  <a:schemeClr val="tx2"/>
                </a:solidFill>
                <a:latin typeface="+mn-lt"/>
                <a:cs typeface="Calibri"/>
              </a:rPr>
              <a:t>Santa Barbara</a:t>
            </a:r>
          </a:p>
          <a:p>
            <a:pPr rtl="0">
              <a:spcBef>
                <a:spcPts val="0"/>
              </a:spcBef>
              <a:buNone/>
            </a:pPr>
            <a:r>
              <a:rPr lang="en-US" dirty="0" smtClean="0">
                <a:solidFill>
                  <a:schemeClr val="tx2"/>
                </a:solidFill>
                <a:latin typeface="+mn-lt"/>
                <a:cs typeface="Calibri"/>
              </a:rPr>
              <a:t>SD Mesa</a:t>
            </a:r>
          </a:p>
          <a:p>
            <a:pPr rtl="0">
              <a:spcBef>
                <a:spcPts val="0"/>
              </a:spcBef>
              <a:buNone/>
            </a:pPr>
            <a:r>
              <a:rPr lang="en" dirty="0" smtClean="0">
                <a:solidFill>
                  <a:schemeClr val="tx2"/>
                </a:solidFill>
                <a:latin typeface="+mn-lt"/>
                <a:cs typeface="Calibri"/>
              </a:rPr>
              <a:t>SJ Delta</a:t>
            </a:r>
            <a:endParaRPr lang="en-US" dirty="0" smtClean="0">
              <a:solidFill>
                <a:schemeClr val="tx2"/>
              </a:solidFill>
              <a:latin typeface="+mn-lt"/>
              <a:cs typeface="Calibri"/>
            </a:endParaRPr>
          </a:p>
          <a:p>
            <a:pPr rtl="0">
              <a:spcBef>
                <a:spcPts val="0"/>
              </a:spcBef>
              <a:buNone/>
            </a:pPr>
            <a:r>
              <a:rPr lang="en-US" dirty="0" smtClean="0">
                <a:solidFill>
                  <a:schemeClr val="tx2"/>
                </a:solidFill>
                <a:latin typeface="+mn-lt"/>
                <a:cs typeface="Calibri"/>
              </a:rPr>
              <a:t>Southwestern</a:t>
            </a:r>
            <a:endParaRPr lang="en" dirty="0">
              <a:solidFill>
                <a:schemeClr val="tx2"/>
              </a:solidFill>
              <a:latin typeface="+mn-lt"/>
              <a:cs typeface="Calibri"/>
            </a:endParaRPr>
          </a:p>
          <a:p>
            <a:pPr rtl="0">
              <a:spcBef>
                <a:spcPts val="0"/>
              </a:spcBef>
              <a:buNone/>
            </a:pPr>
            <a:r>
              <a:rPr lang="en" dirty="0" smtClean="0">
                <a:solidFill>
                  <a:schemeClr val="tx2"/>
                </a:solidFill>
                <a:latin typeface="+mn-lt"/>
                <a:cs typeface="Calibri"/>
              </a:rPr>
              <a:t>West LA</a:t>
            </a:r>
            <a:endParaRPr lang="en" dirty="0">
              <a:solidFill>
                <a:schemeClr val="tx2"/>
              </a:solidFill>
              <a:latin typeface="+mn-lt"/>
              <a:cs typeface="Calibri"/>
            </a:endParaRPr>
          </a:p>
        </p:txBody>
      </p:sp>
      <p:sp>
        <p:nvSpPr>
          <p:cNvPr id="121" name="Shape 121"/>
          <p:cNvSpPr txBox="1"/>
          <p:nvPr/>
        </p:nvSpPr>
        <p:spPr>
          <a:xfrm>
            <a:off x="6741043" y="2347623"/>
            <a:ext cx="1852536" cy="2895600"/>
          </a:xfrm>
          <a:prstGeom prst="rect">
            <a:avLst/>
          </a:prstGeom>
          <a:noFill/>
          <a:ln>
            <a:noFill/>
          </a:ln>
        </p:spPr>
        <p:txBody>
          <a:bodyPr lIns="91425" tIns="91425" rIns="91425" bIns="91425" anchor="t" anchorCtr="0">
            <a:noAutofit/>
          </a:bodyPr>
          <a:lstStyle/>
          <a:p>
            <a:pPr rtl="0">
              <a:spcBef>
                <a:spcPts val="0"/>
              </a:spcBef>
              <a:buNone/>
            </a:pPr>
            <a:endParaRPr lang="en-US" dirty="0" smtClean="0">
              <a:solidFill>
                <a:srgbClr val="007B99"/>
              </a:solidFill>
              <a:latin typeface="+mn-lt"/>
              <a:cs typeface="Calibri"/>
            </a:endParaRPr>
          </a:p>
          <a:p>
            <a:pPr rtl="0">
              <a:spcBef>
                <a:spcPts val="0"/>
              </a:spcBef>
              <a:buNone/>
            </a:pPr>
            <a:r>
              <a:rPr lang="en-US" dirty="0" smtClean="0">
                <a:solidFill>
                  <a:srgbClr val="007B99"/>
                </a:solidFill>
                <a:latin typeface="+mn-lt"/>
                <a:cs typeface="Calibri"/>
              </a:rPr>
              <a:t>4 colleges</a:t>
            </a:r>
            <a:endParaRPr lang="en" dirty="0">
              <a:solidFill>
                <a:srgbClr val="007B99"/>
              </a:solidFill>
              <a:latin typeface="+mn-lt"/>
              <a:cs typeface="Calibri"/>
            </a:endParaRPr>
          </a:p>
        </p:txBody>
      </p:sp>
      <p:sp>
        <p:nvSpPr>
          <p:cNvPr id="122" name="Shape 122"/>
          <p:cNvSpPr txBox="1"/>
          <p:nvPr/>
        </p:nvSpPr>
        <p:spPr>
          <a:xfrm>
            <a:off x="1712993" y="143877"/>
            <a:ext cx="1869900" cy="868499"/>
          </a:xfrm>
          <a:prstGeom prst="rect">
            <a:avLst/>
          </a:prstGeom>
          <a:noFill/>
          <a:ln>
            <a:noFill/>
          </a:ln>
        </p:spPr>
        <p:txBody>
          <a:bodyPr lIns="91425" tIns="91425" rIns="91425" bIns="91425" anchor="t" anchorCtr="0">
            <a:noAutofit/>
          </a:bodyPr>
          <a:lstStyle/>
          <a:p>
            <a:pPr algn="ctr">
              <a:spcBef>
                <a:spcPts val="0"/>
              </a:spcBef>
              <a:buNone/>
            </a:pPr>
            <a:r>
              <a:rPr lang="en" sz="2400" dirty="0">
                <a:solidFill>
                  <a:schemeClr val="tx2"/>
                </a:solidFill>
                <a:latin typeface="+mn-lt"/>
                <a:cs typeface="Calibri"/>
              </a:rPr>
              <a:t>&gt; </a:t>
            </a:r>
            <a:r>
              <a:rPr lang="en-US" sz="2400" dirty="0" smtClean="0">
                <a:solidFill>
                  <a:schemeClr val="tx2"/>
                </a:solidFill>
                <a:latin typeface="+mn-lt"/>
                <a:cs typeface="Calibri"/>
              </a:rPr>
              <a:t>18</a:t>
            </a:r>
            <a:r>
              <a:rPr lang="en" sz="2400" dirty="0" smtClean="0">
                <a:solidFill>
                  <a:schemeClr val="tx2"/>
                </a:solidFill>
                <a:latin typeface="+mn-lt"/>
                <a:cs typeface="Calibri"/>
              </a:rPr>
              <a:t>% </a:t>
            </a:r>
            <a:r>
              <a:rPr lang="en" sz="2400" dirty="0">
                <a:solidFill>
                  <a:schemeClr val="tx2"/>
                </a:solidFill>
                <a:latin typeface="+mn-lt"/>
                <a:cs typeface="Calibri"/>
              </a:rPr>
              <a:t>of enrollments from DE</a:t>
            </a:r>
          </a:p>
        </p:txBody>
      </p:sp>
      <p:sp>
        <p:nvSpPr>
          <p:cNvPr id="123" name="Shape 123"/>
          <p:cNvSpPr txBox="1"/>
          <p:nvPr/>
        </p:nvSpPr>
        <p:spPr>
          <a:xfrm>
            <a:off x="5310667" y="143877"/>
            <a:ext cx="1869900" cy="868499"/>
          </a:xfrm>
          <a:prstGeom prst="rect">
            <a:avLst/>
          </a:prstGeom>
          <a:noFill/>
          <a:ln>
            <a:noFill/>
          </a:ln>
        </p:spPr>
        <p:txBody>
          <a:bodyPr lIns="91425" tIns="91425" rIns="91425" bIns="91425" anchor="t" anchorCtr="0">
            <a:noAutofit/>
          </a:bodyPr>
          <a:lstStyle/>
          <a:p>
            <a:pPr lvl="0" algn="ctr" rtl="0">
              <a:spcBef>
                <a:spcPts val="0"/>
              </a:spcBef>
              <a:buNone/>
            </a:pPr>
            <a:r>
              <a:rPr lang="en" sz="2400" dirty="0">
                <a:solidFill>
                  <a:schemeClr val="tx2"/>
                </a:solidFill>
                <a:latin typeface="+mn-lt"/>
                <a:cs typeface="Calibri"/>
              </a:rPr>
              <a:t>&gt; </a:t>
            </a:r>
            <a:r>
              <a:rPr lang="en-US" sz="2400" dirty="0" smtClean="0">
                <a:solidFill>
                  <a:schemeClr val="tx2"/>
                </a:solidFill>
                <a:latin typeface="+mn-lt"/>
                <a:cs typeface="Calibri"/>
              </a:rPr>
              <a:t>18,000 </a:t>
            </a:r>
            <a:r>
              <a:rPr lang="en" sz="2400" dirty="0" smtClean="0">
                <a:solidFill>
                  <a:schemeClr val="tx2"/>
                </a:solidFill>
                <a:latin typeface="+mn-lt"/>
                <a:cs typeface="Calibri"/>
              </a:rPr>
              <a:t>enrollments </a:t>
            </a:r>
            <a:r>
              <a:rPr lang="en" sz="2400" dirty="0">
                <a:solidFill>
                  <a:schemeClr val="tx2"/>
                </a:solidFill>
                <a:latin typeface="+mn-lt"/>
                <a:cs typeface="Calibri"/>
              </a:rPr>
              <a:t>from DE</a:t>
            </a:r>
          </a:p>
        </p:txBody>
      </p:sp>
      <p:sp>
        <p:nvSpPr>
          <p:cNvPr id="124" name="Shape 124"/>
          <p:cNvSpPr txBox="1"/>
          <p:nvPr/>
        </p:nvSpPr>
        <p:spPr>
          <a:xfrm>
            <a:off x="355725" y="5961251"/>
            <a:ext cx="8504400" cy="744599"/>
          </a:xfrm>
          <a:prstGeom prst="rect">
            <a:avLst/>
          </a:prstGeom>
          <a:noFill/>
          <a:ln>
            <a:noFill/>
          </a:ln>
        </p:spPr>
        <p:txBody>
          <a:bodyPr lIns="91425" tIns="91425" rIns="91425" bIns="91425" anchor="t" anchorCtr="0">
            <a:noAutofit/>
          </a:bodyPr>
          <a:lstStyle/>
          <a:p>
            <a:pPr rtl="0">
              <a:spcBef>
                <a:spcPts val="0"/>
              </a:spcBef>
              <a:buNone/>
            </a:pPr>
            <a:r>
              <a:rPr lang="en" dirty="0">
                <a:solidFill>
                  <a:schemeClr val="tx2"/>
                </a:solidFill>
                <a:latin typeface="+mn-lt"/>
                <a:cs typeface="Calibri"/>
              </a:rPr>
              <a:t>MiraCosta’s DE success rate is </a:t>
            </a:r>
            <a:r>
              <a:rPr lang="en-US" dirty="0" smtClean="0">
                <a:solidFill>
                  <a:schemeClr val="tx2"/>
                </a:solidFill>
                <a:latin typeface="+mn-lt"/>
                <a:cs typeface="Calibri"/>
              </a:rPr>
              <a:t>3</a:t>
            </a:r>
            <a:r>
              <a:rPr lang="en-US" baseline="30000" dirty="0" smtClean="0">
                <a:solidFill>
                  <a:schemeClr val="tx2"/>
                </a:solidFill>
                <a:latin typeface="+mn-lt"/>
                <a:cs typeface="Calibri"/>
              </a:rPr>
              <a:t>rd</a:t>
            </a:r>
            <a:r>
              <a:rPr lang="en-US" dirty="0" smtClean="0">
                <a:solidFill>
                  <a:schemeClr val="tx2"/>
                </a:solidFill>
                <a:latin typeface="+mn-lt"/>
                <a:cs typeface="Calibri"/>
              </a:rPr>
              <a:t> </a:t>
            </a:r>
            <a:r>
              <a:rPr lang="en" dirty="0" smtClean="0">
                <a:solidFill>
                  <a:schemeClr val="tx2"/>
                </a:solidFill>
                <a:latin typeface="+mn-lt"/>
                <a:cs typeface="Calibri"/>
              </a:rPr>
              <a:t>of </a:t>
            </a:r>
            <a:r>
              <a:rPr lang="en" dirty="0">
                <a:solidFill>
                  <a:schemeClr val="tx2"/>
                </a:solidFill>
                <a:latin typeface="+mn-lt"/>
                <a:cs typeface="Calibri"/>
              </a:rPr>
              <a:t>the </a:t>
            </a:r>
            <a:r>
              <a:rPr lang="en-US" dirty="0" smtClean="0">
                <a:solidFill>
                  <a:schemeClr val="tx2"/>
                </a:solidFill>
                <a:latin typeface="+mn-lt"/>
                <a:cs typeface="Calibri"/>
              </a:rPr>
              <a:t>11 </a:t>
            </a:r>
            <a:r>
              <a:rPr lang="en" dirty="0" smtClean="0">
                <a:solidFill>
                  <a:schemeClr val="tx2"/>
                </a:solidFill>
                <a:latin typeface="+mn-lt"/>
                <a:cs typeface="Calibri"/>
              </a:rPr>
              <a:t>peer </a:t>
            </a:r>
            <a:r>
              <a:rPr lang="en" dirty="0">
                <a:solidFill>
                  <a:schemeClr val="tx2"/>
                </a:solidFill>
                <a:latin typeface="+mn-lt"/>
                <a:cs typeface="Calibri"/>
              </a:rPr>
              <a:t>group colleges.</a:t>
            </a:r>
          </a:p>
          <a:p>
            <a:pPr rtl="0">
              <a:spcBef>
                <a:spcPts val="0"/>
              </a:spcBef>
              <a:buNone/>
            </a:pPr>
            <a:r>
              <a:rPr lang="en" dirty="0">
                <a:solidFill>
                  <a:schemeClr val="tx2"/>
                </a:solidFill>
                <a:latin typeface="+mn-lt"/>
                <a:cs typeface="Calibri"/>
              </a:rPr>
              <a:t>MiraCosta’s DE retention rate is </a:t>
            </a:r>
            <a:r>
              <a:rPr lang="en-US" dirty="0">
                <a:solidFill>
                  <a:schemeClr val="tx2"/>
                </a:solidFill>
                <a:latin typeface="+mn-lt"/>
                <a:cs typeface="Calibri"/>
              </a:rPr>
              <a:t>9</a:t>
            </a:r>
            <a:r>
              <a:rPr lang="en-US" baseline="30000" dirty="0" smtClean="0">
                <a:solidFill>
                  <a:schemeClr val="tx2"/>
                </a:solidFill>
                <a:latin typeface="+mn-lt"/>
                <a:cs typeface="Calibri"/>
              </a:rPr>
              <a:t>th</a:t>
            </a:r>
            <a:r>
              <a:rPr lang="en-US" dirty="0" smtClean="0">
                <a:solidFill>
                  <a:schemeClr val="tx2"/>
                </a:solidFill>
                <a:latin typeface="+mn-lt"/>
                <a:cs typeface="Calibri"/>
              </a:rPr>
              <a:t> of the 11 </a:t>
            </a:r>
            <a:r>
              <a:rPr lang="en" dirty="0" smtClean="0">
                <a:solidFill>
                  <a:schemeClr val="tx2"/>
                </a:solidFill>
                <a:latin typeface="+mn-lt"/>
                <a:cs typeface="Calibri"/>
              </a:rPr>
              <a:t>peer </a:t>
            </a:r>
            <a:r>
              <a:rPr lang="en" dirty="0">
                <a:solidFill>
                  <a:schemeClr val="tx2"/>
                </a:solidFill>
                <a:latin typeface="+mn-lt"/>
                <a:cs typeface="Calibri"/>
              </a:rPr>
              <a:t>group colleges.</a:t>
            </a:r>
          </a:p>
          <a:p>
            <a:pPr>
              <a:spcBef>
                <a:spcPts val="0"/>
              </a:spcBef>
              <a:buNone/>
            </a:pPr>
            <a:r>
              <a:rPr lang="en" dirty="0">
                <a:solidFill>
                  <a:schemeClr val="accent4">
                    <a:lumMod val="75000"/>
                  </a:schemeClr>
                </a:solidFill>
                <a:latin typeface="+mn-lt"/>
                <a:cs typeface="Calibri"/>
              </a:rPr>
              <a:t> 									 </a:t>
            </a:r>
            <a:r>
              <a:rPr lang="en" sz="1100" dirty="0" smtClean="0">
                <a:solidFill>
                  <a:schemeClr val="accent4">
                    <a:lumMod val="75000"/>
                  </a:schemeClr>
                </a:solidFill>
                <a:latin typeface="+mn-lt"/>
                <a:cs typeface="Calibri"/>
              </a:rPr>
              <a:t>based </a:t>
            </a:r>
            <a:r>
              <a:rPr lang="en" sz="1100" dirty="0">
                <a:solidFill>
                  <a:schemeClr val="accent4">
                    <a:lumMod val="75000"/>
                  </a:schemeClr>
                </a:solidFill>
                <a:latin typeface="+mn-lt"/>
                <a:cs typeface="Calibri"/>
              </a:rPr>
              <a:t>on </a:t>
            </a:r>
            <a:r>
              <a:rPr lang="en" sz="1100" dirty="0" smtClean="0">
                <a:solidFill>
                  <a:schemeClr val="accent4">
                    <a:lumMod val="75000"/>
                  </a:schemeClr>
                </a:solidFill>
                <a:latin typeface="+mn-lt"/>
                <a:cs typeface="Calibri"/>
              </a:rPr>
              <a:t>201</a:t>
            </a:r>
            <a:r>
              <a:rPr lang="en-US" sz="1100" dirty="0" smtClean="0">
                <a:solidFill>
                  <a:schemeClr val="accent4">
                    <a:lumMod val="75000"/>
                  </a:schemeClr>
                </a:solidFill>
                <a:latin typeface="+mn-lt"/>
                <a:cs typeface="Calibri"/>
              </a:rPr>
              <a:t>6-17 credit enrollment </a:t>
            </a:r>
            <a:r>
              <a:rPr lang="en" sz="1100" dirty="0" smtClean="0">
                <a:solidFill>
                  <a:schemeClr val="accent4">
                    <a:lumMod val="75000"/>
                  </a:schemeClr>
                </a:solidFill>
                <a:latin typeface="+mn-lt"/>
                <a:cs typeface="Calibri"/>
              </a:rPr>
              <a:t>data </a:t>
            </a:r>
            <a:r>
              <a:rPr lang="en" sz="1100" dirty="0">
                <a:solidFill>
                  <a:schemeClr val="accent4">
                    <a:lumMod val="75000"/>
                  </a:schemeClr>
                </a:solidFill>
                <a:latin typeface="+mn-lt"/>
                <a:cs typeface="Calibri"/>
              </a:rPr>
              <a:t>retrieved from Datamart</a:t>
            </a:r>
          </a:p>
        </p:txBody>
      </p:sp>
      <p:sp>
        <p:nvSpPr>
          <p:cNvPr id="10" name="Shape 119"/>
          <p:cNvSpPr txBox="1"/>
          <p:nvPr/>
        </p:nvSpPr>
        <p:spPr>
          <a:xfrm>
            <a:off x="1059291" y="2663505"/>
            <a:ext cx="1951893" cy="3358800"/>
          </a:xfrm>
          <a:prstGeom prst="rect">
            <a:avLst/>
          </a:prstGeom>
          <a:noFill/>
          <a:ln>
            <a:noFill/>
          </a:ln>
        </p:spPr>
        <p:txBody>
          <a:bodyPr lIns="91425" tIns="91425" rIns="91425" bIns="91425" anchor="t" anchorCtr="0">
            <a:noAutofit/>
          </a:bodyPr>
          <a:lstStyle/>
          <a:p>
            <a:pPr>
              <a:spcBef>
                <a:spcPts val="0"/>
              </a:spcBef>
              <a:buNone/>
            </a:pPr>
            <a:r>
              <a:rPr lang="en-US" dirty="0" smtClean="0">
                <a:solidFill>
                  <a:schemeClr val="accent2"/>
                </a:solidFill>
                <a:latin typeface="+mn-lt"/>
                <a:cs typeface="Calibri"/>
              </a:rPr>
              <a:t>24 colleges</a:t>
            </a:r>
            <a:endParaRPr lang="en" dirty="0">
              <a:solidFill>
                <a:schemeClr val="accent2"/>
              </a:solidFill>
              <a:latin typeface="+mn-lt"/>
              <a:cs typeface="Calibri"/>
            </a:endParaRPr>
          </a:p>
        </p:txBody>
      </p:sp>
    </p:spTree>
    <p:extLst>
      <p:ext uri="{BB962C8B-B14F-4D97-AF65-F5344CB8AC3E}">
        <p14:creationId xmlns:p14="http://schemas.microsoft.com/office/powerpoint/2010/main" val="2641829411"/>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8280" y="6550223"/>
            <a:ext cx="4864100" cy="307777"/>
          </a:xfrm>
          <a:prstGeom prst="rect">
            <a:avLst/>
          </a:prstGeom>
          <a:noFill/>
        </p:spPr>
        <p:txBody>
          <a:bodyPr wrap="square" rtlCol="0">
            <a:spAutoFit/>
          </a:bodyPr>
          <a:lstStyle/>
          <a:p>
            <a:r>
              <a:rPr lang="en" sz="1400" dirty="0">
                <a:solidFill>
                  <a:schemeClr val="accent4">
                    <a:lumMod val="75000"/>
                  </a:schemeClr>
                </a:solidFill>
                <a:cs typeface="Calibri"/>
              </a:rPr>
              <a:t>based on </a:t>
            </a:r>
            <a:r>
              <a:rPr lang="en-US" sz="1400" dirty="0" smtClean="0">
                <a:solidFill>
                  <a:schemeClr val="accent4">
                    <a:lumMod val="75000"/>
                  </a:schemeClr>
                </a:solidFill>
                <a:cs typeface="Calibri"/>
              </a:rPr>
              <a:t>spring/fall credit </a:t>
            </a:r>
            <a:r>
              <a:rPr lang="en" sz="1400" dirty="0" smtClean="0">
                <a:solidFill>
                  <a:schemeClr val="accent4">
                    <a:lumMod val="75000"/>
                  </a:schemeClr>
                </a:solidFill>
                <a:cs typeface="Calibri"/>
              </a:rPr>
              <a:t>data </a:t>
            </a:r>
            <a:r>
              <a:rPr lang="en" sz="1400" dirty="0">
                <a:solidFill>
                  <a:schemeClr val="accent4">
                    <a:lumMod val="75000"/>
                  </a:schemeClr>
                </a:solidFill>
                <a:cs typeface="Calibri"/>
              </a:rPr>
              <a:t>retrieved from Datamart</a:t>
            </a:r>
            <a:endParaRPr lang="en-US" sz="1400" dirty="0"/>
          </a:p>
        </p:txBody>
      </p:sp>
      <p:graphicFrame>
        <p:nvGraphicFramePr>
          <p:cNvPr id="6" name="Chart 5"/>
          <p:cNvGraphicFramePr>
            <a:graphicFrameLocks/>
          </p:cNvGraphicFramePr>
          <p:nvPr>
            <p:extLst>
              <p:ext uri="{D42A27DB-BD31-4B8C-83A1-F6EECF244321}">
                <p14:modId xmlns:p14="http://schemas.microsoft.com/office/powerpoint/2010/main" val="1994870757"/>
              </p:ext>
            </p:extLst>
          </p:nvPr>
        </p:nvGraphicFramePr>
        <p:xfrm>
          <a:off x="822960" y="1"/>
          <a:ext cx="8321040" cy="65502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07866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94000" y="6550223"/>
            <a:ext cx="4864100" cy="307777"/>
          </a:xfrm>
          <a:prstGeom prst="rect">
            <a:avLst/>
          </a:prstGeom>
          <a:noFill/>
        </p:spPr>
        <p:txBody>
          <a:bodyPr wrap="square" rtlCol="0">
            <a:spAutoFit/>
          </a:bodyPr>
          <a:lstStyle/>
          <a:p>
            <a:r>
              <a:rPr lang="en" sz="1400" dirty="0">
                <a:solidFill>
                  <a:schemeClr val="accent4">
                    <a:lumMod val="75000"/>
                  </a:schemeClr>
                </a:solidFill>
                <a:cs typeface="Calibri"/>
              </a:rPr>
              <a:t>based on </a:t>
            </a:r>
            <a:r>
              <a:rPr lang="en-US" sz="1400" dirty="0" smtClean="0">
                <a:solidFill>
                  <a:schemeClr val="accent4">
                    <a:lumMod val="75000"/>
                  </a:schemeClr>
                </a:solidFill>
                <a:cs typeface="Calibri"/>
              </a:rPr>
              <a:t>spring/fall credit </a:t>
            </a:r>
            <a:r>
              <a:rPr lang="en" sz="1400" dirty="0" smtClean="0">
                <a:solidFill>
                  <a:schemeClr val="accent4">
                    <a:lumMod val="75000"/>
                  </a:schemeClr>
                </a:solidFill>
                <a:cs typeface="Calibri"/>
              </a:rPr>
              <a:t>data </a:t>
            </a:r>
            <a:r>
              <a:rPr lang="en" sz="1400" dirty="0">
                <a:solidFill>
                  <a:schemeClr val="accent4">
                    <a:lumMod val="75000"/>
                  </a:schemeClr>
                </a:solidFill>
                <a:cs typeface="Calibri"/>
              </a:rPr>
              <a:t>retrieved from Datamart</a:t>
            </a:r>
            <a:endParaRPr lang="en-US" sz="1400" dirty="0"/>
          </a:p>
        </p:txBody>
      </p:sp>
      <p:graphicFrame>
        <p:nvGraphicFramePr>
          <p:cNvPr id="5" name="Chart 4"/>
          <p:cNvGraphicFramePr>
            <a:graphicFrameLocks/>
          </p:cNvGraphicFramePr>
          <p:nvPr>
            <p:extLst>
              <p:ext uri="{D42A27DB-BD31-4B8C-83A1-F6EECF244321}">
                <p14:modId xmlns:p14="http://schemas.microsoft.com/office/powerpoint/2010/main" val="1444959275"/>
              </p:ext>
            </p:extLst>
          </p:nvPr>
        </p:nvGraphicFramePr>
        <p:xfrm>
          <a:off x="1191260" y="91441"/>
          <a:ext cx="7655560" cy="64587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3182392"/>
      </p:ext>
    </p:extLst>
  </p:cSld>
  <p:clrMapOvr>
    <a:masterClrMapping/>
  </p:clrMapOvr>
</p:sld>
</file>

<file path=ppt/theme/theme1.xml><?xml version="1.0" encoding="utf-8"?>
<a:theme xmlns:a="http://schemas.openxmlformats.org/drawingml/2006/main" name="MCC Template">
  <a:themeElements>
    <a:clrScheme name="MCC Green ">
      <a:dk1>
        <a:srgbClr val="64B034"/>
      </a:dk1>
      <a:lt1>
        <a:sysClr val="window" lastClr="FFFFFF"/>
      </a:lt1>
      <a:dk2>
        <a:srgbClr val="131313"/>
      </a:dk2>
      <a:lt2>
        <a:srgbClr val="FFFFFF"/>
      </a:lt2>
      <a:accent1>
        <a:srgbClr val="64B034"/>
      </a:accent1>
      <a:accent2>
        <a:srgbClr val="007B99"/>
      </a:accent2>
      <a:accent3>
        <a:srgbClr val="F5BC1D"/>
      </a:accent3>
      <a:accent4>
        <a:srgbClr val="009CD1"/>
      </a:accent4>
      <a:accent5>
        <a:srgbClr val="64B034"/>
      </a:accent5>
      <a:accent6>
        <a:srgbClr val="007B99"/>
      </a:accent6>
      <a:hlink>
        <a:srgbClr val="F5BC1D"/>
      </a:hlink>
      <a:folHlink>
        <a:srgbClr val="009CD1"/>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MCC Green Template">
  <a:themeElements>
    <a:clrScheme name="MCC Green ">
      <a:dk1>
        <a:srgbClr val="64B034"/>
      </a:dk1>
      <a:lt1>
        <a:sysClr val="window" lastClr="FFFFFF"/>
      </a:lt1>
      <a:dk2>
        <a:srgbClr val="131313"/>
      </a:dk2>
      <a:lt2>
        <a:srgbClr val="FFFFFF"/>
      </a:lt2>
      <a:accent1>
        <a:srgbClr val="64B034"/>
      </a:accent1>
      <a:accent2>
        <a:srgbClr val="007B99"/>
      </a:accent2>
      <a:accent3>
        <a:srgbClr val="F5BC1D"/>
      </a:accent3>
      <a:accent4>
        <a:srgbClr val="009CD1"/>
      </a:accent4>
      <a:accent5>
        <a:srgbClr val="64B034"/>
      </a:accent5>
      <a:accent6>
        <a:srgbClr val="007B99"/>
      </a:accent6>
      <a:hlink>
        <a:srgbClr val="F5BC1D"/>
      </a:hlink>
      <a:folHlink>
        <a:srgbClr val="009C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MCC Template.pot</Template>
  <TotalTime>72779</TotalTime>
  <Words>1158</Words>
  <Application>Microsoft Macintosh PowerPoint</Application>
  <PresentationFormat>On-screen Show (4:3)</PresentationFormat>
  <Paragraphs>131</Paragraphs>
  <Slides>13</Slides>
  <Notes>13</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13</vt:i4>
      </vt:variant>
    </vt:vector>
  </HeadingPairs>
  <TitlesOfParts>
    <vt:vector size="25" baseType="lpstr">
      <vt:lpstr>Adobe Caslon Pro</vt:lpstr>
      <vt:lpstr>Arial Bold</vt:lpstr>
      <vt:lpstr>Avant Garde</vt:lpstr>
      <vt:lpstr>Calibri</vt:lpstr>
      <vt:lpstr>Calibri (Body)</vt:lpstr>
      <vt:lpstr>Corbel</vt:lpstr>
      <vt:lpstr>Lucida Grande</vt:lpstr>
      <vt:lpstr>ＭＳ Ｐゴシック</vt:lpstr>
      <vt:lpstr>Wingdings</vt:lpstr>
      <vt:lpstr>Arial</vt:lpstr>
      <vt:lpstr>MCC Template</vt:lpstr>
      <vt:lpstr>1_MCC Green Template</vt:lpstr>
      <vt:lpstr>Online Education  Annual Report</vt:lpstr>
      <vt:lpstr>Presentation Outline</vt:lpstr>
      <vt:lpstr>PowerPoint Presentation</vt:lpstr>
      <vt:lpstr>Key terms</vt:lpstr>
      <vt:lpstr>Key terms</vt:lpstr>
      <vt:lpstr>DE Participation at MiraCosta</vt:lpstr>
      <vt:lpstr>PowerPoint Presentation</vt:lpstr>
      <vt:lpstr>PowerPoint Presentation</vt:lpstr>
      <vt:lpstr>PowerPoint Presentation</vt:lpstr>
      <vt:lpstr>Notable Accomplishments, 2016-17</vt:lpstr>
      <vt:lpstr>Online Ed Plan Objectives</vt:lpstr>
      <vt:lpstr>Work in Progress</vt:lpstr>
      <vt:lpstr>Questions / Discussion</vt:lpstr>
    </vt:vector>
  </TitlesOfParts>
  <Manager/>
  <Company>MiraCosta College</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BOT DE presentation</dc:title>
  <dc:subject/>
  <dc:creator/>
  <cp:keywords/>
  <dc:description/>
  <cp:lastModifiedBy>Jim Julius</cp:lastModifiedBy>
  <cp:revision>187</cp:revision>
  <cp:lastPrinted>2017-10-03T16:31:12Z</cp:lastPrinted>
  <dcterms:created xsi:type="dcterms:W3CDTF">2011-05-13T22:07:15Z</dcterms:created>
  <dcterms:modified xsi:type="dcterms:W3CDTF">2017-11-16T21:52:10Z</dcterms:modified>
  <cp:category/>
</cp:coreProperties>
</file>