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  <p:sldMasterId id="2147483876" r:id="rId2"/>
  </p:sldMasterIdLst>
  <p:notesMasterIdLst>
    <p:notesMasterId r:id="rId18"/>
  </p:notesMasterIdLst>
  <p:handoutMasterIdLst>
    <p:handoutMasterId r:id="rId19"/>
  </p:handoutMasterIdLst>
  <p:sldIdLst>
    <p:sldId id="257" r:id="rId3"/>
    <p:sldId id="258" r:id="rId4"/>
    <p:sldId id="259" r:id="rId5"/>
    <p:sldId id="280" r:id="rId6"/>
    <p:sldId id="260" r:id="rId7"/>
    <p:sldId id="261" r:id="rId8"/>
    <p:sldId id="262" r:id="rId9"/>
    <p:sldId id="263" r:id="rId10"/>
    <p:sldId id="284" r:id="rId11"/>
    <p:sldId id="281" r:id="rId12"/>
    <p:sldId id="265" r:id="rId13"/>
    <p:sldId id="266" r:id="rId14"/>
    <p:sldId id="268" r:id="rId15"/>
    <p:sldId id="275" r:id="rId16"/>
    <p:sldId id="278" r:id="rId17"/>
  </p:sldIdLst>
  <p:sldSz cx="9144000" cy="6858000" type="screen4x3"/>
  <p:notesSz cx="7019925" cy="930592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DCE4"/>
    <a:srgbClr val="002545"/>
    <a:srgbClr val="64B034"/>
    <a:srgbClr val="007B99"/>
    <a:srgbClr val="98C42E"/>
    <a:srgbClr val="297331"/>
    <a:srgbClr val="464847"/>
    <a:srgbClr val="F5BC1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414" autoAdjust="0"/>
  </p:normalViewPr>
  <p:slideViewPr>
    <p:cSldViewPr snapToGrid="0" snapToObjects="1">
      <p:cViewPr varScale="1">
        <p:scale>
          <a:sx n="68" d="100"/>
          <a:sy n="68" d="100"/>
        </p:scale>
        <p:origin x="-8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julius:Dropbox:Key_online_ed:MCC%20DE%20ret%20succ%20enrollmt%2003-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julius:Dropbox:Jim%20sub%20chg:MCC%20vs%20CA%20success%20retention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julius:Dropbox:Jim%20sub%20chg:MCC%20vs%20CA%20success%20retenti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MiraCosta Annual </a:t>
            </a:r>
            <a:r>
              <a:rPr lang="en-US" dirty="0"/>
              <a:t>Course Enrollments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excludes summer)</a:t>
            </a:r>
          </a:p>
        </c:rich>
      </c:tx>
      <c:layout>
        <c:manualLayout>
          <c:xMode val="edge"/>
          <c:yMode val="edge"/>
          <c:x val="0.1576171458771172"/>
          <c:y val="2.2462565338945004E-2"/>
        </c:manualLayout>
      </c:layout>
    </c:title>
    <c:plotArea>
      <c:layout/>
      <c:barChart>
        <c:barDir val="col"/>
        <c:grouping val="stacked"/>
        <c:ser>
          <c:idx val="0"/>
          <c:order val="0"/>
          <c:tx>
            <c:strRef>
              <c:f>enrollment!$B$20</c:f>
              <c:strCache>
                <c:ptCount val="1"/>
                <c:pt idx="0">
                  <c:v>Non-DE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</c:spPr>
          <c:cat>
            <c:strRef>
              <c:f>enrollment!$C$19:$L$19</c:f>
              <c:strCache>
                <c:ptCount val="10"/>
                <c:pt idx="0">
                  <c:v>2003/04</c:v>
                </c:pt>
                <c:pt idx="1">
                  <c:v>2004/05</c:v>
                </c:pt>
                <c:pt idx="2">
                  <c:v>2005/06</c:v>
                </c:pt>
                <c:pt idx="3">
                  <c:v>2006/07</c:v>
                </c:pt>
                <c:pt idx="4">
                  <c:v>2007/08</c:v>
                </c:pt>
                <c:pt idx="5">
                  <c:v>2008/09</c:v>
                </c:pt>
                <c:pt idx="6">
                  <c:v>2009/10</c:v>
                </c:pt>
                <c:pt idx="7">
                  <c:v>2010/11</c:v>
                </c:pt>
                <c:pt idx="8">
                  <c:v>2011/12</c:v>
                </c:pt>
                <c:pt idx="9">
                  <c:v>2012/13</c:v>
                </c:pt>
              </c:strCache>
            </c:strRef>
          </c:cat>
          <c:val>
            <c:numRef>
              <c:f>enrollment!$C$20:$L$20</c:f>
              <c:numCache>
                <c:formatCode>#,##0</c:formatCode>
                <c:ptCount val="10"/>
                <c:pt idx="0">
                  <c:v>49705</c:v>
                </c:pt>
                <c:pt idx="1">
                  <c:v>48176</c:v>
                </c:pt>
                <c:pt idx="2">
                  <c:v>48288</c:v>
                </c:pt>
                <c:pt idx="3">
                  <c:v>49036</c:v>
                </c:pt>
                <c:pt idx="4">
                  <c:v>51159</c:v>
                </c:pt>
                <c:pt idx="5">
                  <c:v>55896</c:v>
                </c:pt>
                <c:pt idx="6">
                  <c:v>62082</c:v>
                </c:pt>
                <c:pt idx="7">
                  <c:v>63360</c:v>
                </c:pt>
                <c:pt idx="8">
                  <c:v>61291</c:v>
                </c:pt>
                <c:pt idx="9">
                  <c:v>61851</c:v>
                </c:pt>
              </c:numCache>
            </c:numRef>
          </c:val>
        </c:ser>
        <c:ser>
          <c:idx val="1"/>
          <c:order val="1"/>
          <c:tx>
            <c:strRef>
              <c:f>enrollment!$B$21</c:f>
              <c:strCache>
                <c:ptCount val="1"/>
                <c:pt idx="0">
                  <c:v>DE</c:v>
                </c:pt>
              </c:strCache>
            </c:strRef>
          </c:tx>
          <c:spPr>
            <a:solidFill>
              <a:schemeClr val="accent5"/>
            </a:solidFill>
          </c:spPr>
          <c:cat>
            <c:strRef>
              <c:f>enrollment!$C$19:$L$19</c:f>
              <c:strCache>
                <c:ptCount val="10"/>
                <c:pt idx="0">
                  <c:v>2003/04</c:v>
                </c:pt>
                <c:pt idx="1">
                  <c:v>2004/05</c:v>
                </c:pt>
                <c:pt idx="2">
                  <c:v>2005/06</c:v>
                </c:pt>
                <c:pt idx="3">
                  <c:v>2006/07</c:v>
                </c:pt>
                <c:pt idx="4">
                  <c:v>2007/08</c:v>
                </c:pt>
                <c:pt idx="5">
                  <c:v>2008/09</c:v>
                </c:pt>
                <c:pt idx="6">
                  <c:v>2009/10</c:v>
                </c:pt>
                <c:pt idx="7">
                  <c:v>2010/11</c:v>
                </c:pt>
                <c:pt idx="8">
                  <c:v>2011/12</c:v>
                </c:pt>
                <c:pt idx="9">
                  <c:v>2012/13</c:v>
                </c:pt>
              </c:strCache>
            </c:strRef>
          </c:cat>
          <c:val>
            <c:numRef>
              <c:f>enrollment!$C$21:$L$21</c:f>
              <c:numCache>
                <c:formatCode>#,##0</c:formatCode>
                <c:ptCount val="10"/>
                <c:pt idx="0">
                  <c:v>3101</c:v>
                </c:pt>
                <c:pt idx="1">
                  <c:v>4139</c:v>
                </c:pt>
                <c:pt idx="2">
                  <c:v>5590</c:v>
                </c:pt>
                <c:pt idx="3">
                  <c:v>6132</c:v>
                </c:pt>
                <c:pt idx="4">
                  <c:v>6823</c:v>
                </c:pt>
                <c:pt idx="5">
                  <c:v>8798</c:v>
                </c:pt>
                <c:pt idx="6">
                  <c:v>11279</c:v>
                </c:pt>
                <c:pt idx="7">
                  <c:v>13288</c:v>
                </c:pt>
                <c:pt idx="8">
                  <c:v>14712</c:v>
                </c:pt>
                <c:pt idx="9">
                  <c:v>15978</c:v>
                </c:pt>
              </c:numCache>
            </c:numRef>
          </c:val>
        </c:ser>
        <c:overlap val="100"/>
        <c:axId val="70042368"/>
        <c:axId val="70043904"/>
      </c:barChart>
      <c:catAx>
        <c:axId val="70042368"/>
        <c:scaling>
          <c:orientation val="minMax"/>
        </c:scaling>
        <c:axPos val="b"/>
        <c:tickLblPos val="nextTo"/>
        <c:spPr>
          <a:ln>
            <a:solidFill>
              <a:schemeClr val="tx2"/>
            </a:solidFill>
          </a:ln>
        </c:spPr>
        <c:crossAx val="70043904"/>
        <c:crosses val="autoZero"/>
        <c:auto val="1"/>
        <c:lblAlgn val="ctr"/>
        <c:lblOffset val="100"/>
      </c:catAx>
      <c:valAx>
        <c:axId val="70043904"/>
        <c:scaling>
          <c:orientation val="minMax"/>
        </c:scaling>
        <c:axPos val="l"/>
        <c:majorGridlines>
          <c:spPr>
            <a:ln>
              <a:solidFill>
                <a:schemeClr val="tx2"/>
              </a:solidFill>
            </a:ln>
          </c:spPr>
        </c:majorGridlines>
        <c:numFmt formatCode="#,##0" sourceLinked="1"/>
        <c:tickLblPos val="nextTo"/>
        <c:spPr>
          <a:ln>
            <a:solidFill>
              <a:schemeClr val="tx2"/>
            </a:solidFill>
          </a:ln>
        </c:spPr>
        <c:crossAx val="70042368"/>
        <c:crosses val="autoZero"/>
        <c:crossBetween val="between"/>
      </c:valAx>
    </c:plotArea>
    <c:legend>
      <c:legendPos val="r"/>
      <c:layout/>
      <c:spPr>
        <a:ln>
          <a:solidFill>
            <a:schemeClr val="tx2"/>
          </a:solidFill>
        </a:ln>
      </c:spPr>
    </c:legend>
    <c:plotVisOnly val="1"/>
    <c:dispBlanksAs val="gap"/>
  </c:chart>
  <c:txPr>
    <a:bodyPr/>
    <a:lstStyle/>
    <a:p>
      <a:pPr>
        <a:defRPr sz="1800">
          <a:solidFill>
            <a:schemeClr val="tx2"/>
          </a:solidFill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Student Course Success Rates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Sheet!$N$35</c:f>
              <c:strCache>
                <c:ptCount val="1"/>
                <c:pt idx="0">
                  <c:v>State non-DE 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  <a:prstDash val="sysDash"/>
            </a:ln>
          </c:spPr>
          <c:marker>
            <c:symbol val="none"/>
          </c:marker>
          <c:cat>
            <c:strRef>
              <c:f>Sheet!$O$33:$W$34</c:f>
              <c:strCache>
                <c:ptCount val="9"/>
                <c:pt idx="0">
                  <c:v>2004/05</c:v>
                </c:pt>
                <c:pt idx="1">
                  <c:v>2005/06</c:v>
                </c:pt>
                <c:pt idx="2">
                  <c:v>2006/07</c:v>
                </c:pt>
                <c:pt idx="3">
                  <c:v>2007/08</c:v>
                </c:pt>
                <c:pt idx="4">
                  <c:v>2008/09</c:v>
                </c:pt>
                <c:pt idx="5">
                  <c:v>2009/10</c:v>
                </c:pt>
                <c:pt idx="6">
                  <c:v>2010/11</c:v>
                </c:pt>
                <c:pt idx="7">
                  <c:v>2011/12</c:v>
                </c:pt>
                <c:pt idx="8">
                  <c:v>2012/13</c:v>
                </c:pt>
              </c:strCache>
            </c:strRef>
          </c:cat>
          <c:val>
            <c:numRef>
              <c:f>Sheet!$O$35:$W$35</c:f>
              <c:numCache>
                <c:formatCode>0.0%</c:formatCode>
                <c:ptCount val="9"/>
                <c:pt idx="0">
                  <c:v>0.66779811923945764</c:v>
                </c:pt>
                <c:pt idx="1">
                  <c:v>0.66122019224862361</c:v>
                </c:pt>
                <c:pt idx="2">
                  <c:v>0.6665689343357053</c:v>
                </c:pt>
                <c:pt idx="3">
                  <c:v>0.66992995779204634</c:v>
                </c:pt>
                <c:pt idx="4">
                  <c:v>0.68103402190661866</c:v>
                </c:pt>
                <c:pt idx="5">
                  <c:v>0.6891803479275237</c:v>
                </c:pt>
                <c:pt idx="6">
                  <c:v>0.69414156565658536</c:v>
                </c:pt>
                <c:pt idx="7">
                  <c:v>0.69978046993436271</c:v>
                </c:pt>
                <c:pt idx="8">
                  <c:v>0.71174882551208463</c:v>
                </c:pt>
              </c:numCache>
            </c:numRef>
          </c:val>
        </c:ser>
        <c:ser>
          <c:idx val="1"/>
          <c:order val="1"/>
          <c:tx>
            <c:strRef>
              <c:f>Sheet!$N$36</c:f>
              <c:strCache>
                <c:ptCount val="1"/>
                <c:pt idx="0">
                  <c:v>MiraCosta non-DE 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cat>
            <c:strRef>
              <c:f>Sheet!$O$33:$W$34</c:f>
              <c:strCache>
                <c:ptCount val="9"/>
                <c:pt idx="0">
                  <c:v>2004/05</c:v>
                </c:pt>
                <c:pt idx="1">
                  <c:v>2005/06</c:v>
                </c:pt>
                <c:pt idx="2">
                  <c:v>2006/07</c:v>
                </c:pt>
                <c:pt idx="3">
                  <c:v>2007/08</c:v>
                </c:pt>
                <c:pt idx="4">
                  <c:v>2008/09</c:v>
                </c:pt>
                <c:pt idx="5">
                  <c:v>2009/10</c:v>
                </c:pt>
                <c:pt idx="6">
                  <c:v>2010/11</c:v>
                </c:pt>
                <c:pt idx="7">
                  <c:v>2011/12</c:v>
                </c:pt>
                <c:pt idx="8">
                  <c:v>2012/13</c:v>
                </c:pt>
              </c:strCache>
            </c:strRef>
          </c:cat>
          <c:val>
            <c:numRef>
              <c:f>Sheet!$O$36:$W$36</c:f>
              <c:numCache>
                <c:formatCode>0.0%</c:formatCode>
                <c:ptCount val="9"/>
                <c:pt idx="0">
                  <c:v>0.67139239455330435</c:v>
                </c:pt>
                <c:pt idx="1">
                  <c:v>0.66194499668654783</c:v>
                </c:pt>
                <c:pt idx="2">
                  <c:v>0.65814911493596528</c:v>
                </c:pt>
                <c:pt idx="3">
                  <c:v>0.67212025254598484</c:v>
                </c:pt>
                <c:pt idx="4">
                  <c:v>0.68634607127522496</c:v>
                </c:pt>
                <c:pt idx="5">
                  <c:v>0.69951032505396038</c:v>
                </c:pt>
                <c:pt idx="6">
                  <c:v>0.69848484848484804</c:v>
                </c:pt>
                <c:pt idx="7">
                  <c:v>0.71266580737791829</c:v>
                </c:pt>
                <c:pt idx="8">
                  <c:v>0.70747441431828162</c:v>
                </c:pt>
              </c:numCache>
            </c:numRef>
          </c:val>
        </c:ser>
        <c:ser>
          <c:idx val="2"/>
          <c:order val="2"/>
          <c:tx>
            <c:strRef>
              <c:f>Sheet!$N$37</c:f>
              <c:strCache>
                <c:ptCount val="1"/>
                <c:pt idx="0">
                  <c:v>State DE 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  <a:prstDash val="sysDash"/>
            </a:ln>
          </c:spPr>
          <c:marker>
            <c:symbol val="none"/>
          </c:marker>
          <c:cat>
            <c:strRef>
              <c:f>Sheet!$O$33:$W$34</c:f>
              <c:strCache>
                <c:ptCount val="9"/>
                <c:pt idx="0">
                  <c:v>2004/05</c:v>
                </c:pt>
                <c:pt idx="1">
                  <c:v>2005/06</c:v>
                </c:pt>
                <c:pt idx="2">
                  <c:v>2006/07</c:v>
                </c:pt>
                <c:pt idx="3">
                  <c:v>2007/08</c:v>
                </c:pt>
                <c:pt idx="4">
                  <c:v>2008/09</c:v>
                </c:pt>
                <c:pt idx="5">
                  <c:v>2009/10</c:v>
                </c:pt>
                <c:pt idx="6">
                  <c:v>2010/11</c:v>
                </c:pt>
                <c:pt idx="7">
                  <c:v>2011/12</c:v>
                </c:pt>
                <c:pt idx="8">
                  <c:v>2012/13</c:v>
                </c:pt>
              </c:strCache>
            </c:strRef>
          </c:cat>
          <c:val>
            <c:numRef>
              <c:f>Sheet!$O$37:$W$37</c:f>
              <c:numCache>
                <c:formatCode>0.0%</c:formatCode>
                <c:ptCount val="9"/>
                <c:pt idx="0">
                  <c:v>0.53662076077374699</c:v>
                </c:pt>
                <c:pt idx="1">
                  <c:v>0.51773827372028303</c:v>
                </c:pt>
                <c:pt idx="2">
                  <c:v>0.52203014440673967</c:v>
                </c:pt>
                <c:pt idx="3">
                  <c:v>0.53046419143426438</c:v>
                </c:pt>
                <c:pt idx="4">
                  <c:v>0.54574819669172636</c:v>
                </c:pt>
                <c:pt idx="5">
                  <c:v>0.56718353645743902</c:v>
                </c:pt>
                <c:pt idx="6">
                  <c:v>0.57328676595986539</c:v>
                </c:pt>
                <c:pt idx="7">
                  <c:v>0.58815870763468603</c:v>
                </c:pt>
                <c:pt idx="8">
                  <c:v>0.613364353262842</c:v>
                </c:pt>
              </c:numCache>
            </c:numRef>
          </c:val>
        </c:ser>
        <c:ser>
          <c:idx val="3"/>
          <c:order val="3"/>
          <c:tx>
            <c:strRef>
              <c:f>Sheet!$N$38</c:f>
              <c:strCache>
                <c:ptCount val="1"/>
                <c:pt idx="0">
                  <c:v>MiraCosta DE 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cat>
            <c:strRef>
              <c:f>Sheet!$O$33:$W$34</c:f>
              <c:strCache>
                <c:ptCount val="9"/>
                <c:pt idx="0">
                  <c:v>2004/05</c:v>
                </c:pt>
                <c:pt idx="1">
                  <c:v>2005/06</c:v>
                </c:pt>
                <c:pt idx="2">
                  <c:v>2006/07</c:v>
                </c:pt>
                <c:pt idx="3">
                  <c:v>2007/08</c:v>
                </c:pt>
                <c:pt idx="4">
                  <c:v>2008/09</c:v>
                </c:pt>
                <c:pt idx="5">
                  <c:v>2009/10</c:v>
                </c:pt>
                <c:pt idx="6">
                  <c:v>2010/11</c:v>
                </c:pt>
                <c:pt idx="7">
                  <c:v>2011/12</c:v>
                </c:pt>
                <c:pt idx="8">
                  <c:v>2012/13</c:v>
                </c:pt>
              </c:strCache>
            </c:strRef>
          </c:cat>
          <c:val>
            <c:numRef>
              <c:f>Sheet!$O$38:$W$38</c:f>
              <c:numCache>
                <c:formatCode>0.0%</c:formatCode>
                <c:ptCount val="9"/>
                <c:pt idx="0">
                  <c:v>0.57018603527422096</c:v>
                </c:pt>
                <c:pt idx="1">
                  <c:v>0.57835420393559933</c:v>
                </c:pt>
                <c:pt idx="2">
                  <c:v>0.60241356816699265</c:v>
                </c:pt>
                <c:pt idx="3">
                  <c:v>0.60882309834383763</c:v>
                </c:pt>
                <c:pt idx="4">
                  <c:v>0.62900659240736501</c:v>
                </c:pt>
                <c:pt idx="5">
                  <c:v>0.63330082454118364</c:v>
                </c:pt>
                <c:pt idx="6">
                  <c:v>0.61724864539434132</c:v>
                </c:pt>
                <c:pt idx="7">
                  <c:v>0.63288471995649831</c:v>
                </c:pt>
                <c:pt idx="8">
                  <c:v>0.63887845787958486</c:v>
                </c:pt>
              </c:numCache>
            </c:numRef>
          </c:val>
        </c:ser>
        <c:marker val="1"/>
        <c:axId val="70090112"/>
        <c:axId val="70091904"/>
      </c:lineChart>
      <c:catAx>
        <c:axId val="70090112"/>
        <c:scaling>
          <c:orientation val="minMax"/>
        </c:scaling>
        <c:axPos val="b"/>
        <c:tickLblPos val="nextTo"/>
        <c:spPr>
          <a:ln>
            <a:solidFill>
              <a:schemeClr val="tx2"/>
            </a:solidFill>
          </a:ln>
        </c:spPr>
        <c:crossAx val="70091904"/>
        <c:crosses val="autoZero"/>
        <c:auto val="1"/>
        <c:lblAlgn val="ctr"/>
        <c:lblOffset val="100"/>
      </c:catAx>
      <c:valAx>
        <c:axId val="70091904"/>
        <c:scaling>
          <c:orientation val="minMax"/>
          <c:max val="0.85000000000000031"/>
          <c:min val="0.4"/>
        </c:scaling>
        <c:axPos val="l"/>
        <c:majorGridlines>
          <c:spPr>
            <a:ln>
              <a:solidFill>
                <a:schemeClr val="tx2"/>
              </a:solidFill>
            </a:ln>
          </c:spPr>
        </c:majorGridlines>
        <c:numFmt formatCode="0.0%" sourceLinked="1"/>
        <c:tickLblPos val="nextTo"/>
        <c:spPr>
          <a:ln>
            <a:solidFill>
              <a:schemeClr val="tx2"/>
            </a:solidFill>
          </a:ln>
        </c:spPr>
        <c:crossAx val="70090112"/>
        <c:crosses val="autoZero"/>
        <c:crossBetween val="between"/>
        <c:majorUnit val="0.1"/>
        <c:minorUnit val="0.05"/>
      </c:valAx>
      <c:spPr>
        <a:ln>
          <a:noFill/>
        </a:ln>
      </c:spPr>
    </c:plotArea>
    <c:legend>
      <c:legendPos val="r"/>
      <c:layout/>
      <c:spPr>
        <a:ln>
          <a:solidFill>
            <a:schemeClr val="tx2"/>
          </a:solidFill>
        </a:ln>
      </c:spPr>
    </c:legend>
    <c:plotVisOnly val="1"/>
    <c:dispBlanksAs val="gap"/>
  </c:chart>
  <c:spPr>
    <a:ln>
      <a:noFill/>
    </a:ln>
  </c:spPr>
  <c:txPr>
    <a:bodyPr/>
    <a:lstStyle/>
    <a:p>
      <a:pPr>
        <a:defRPr sz="1800">
          <a:solidFill>
            <a:schemeClr val="tx2"/>
          </a:solidFill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Student Course Retention Rates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Sheet!$C$35</c:f>
              <c:strCache>
                <c:ptCount val="1"/>
                <c:pt idx="0">
                  <c:v>State non-DE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  <a:prstDash val="sysDash"/>
            </a:ln>
          </c:spPr>
          <c:marker>
            <c:symbol val="none"/>
          </c:marker>
          <c:cat>
            <c:strRef>
              <c:f>Sheet!$D$33:$L$34</c:f>
              <c:strCache>
                <c:ptCount val="9"/>
                <c:pt idx="0">
                  <c:v>2004/05</c:v>
                </c:pt>
                <c:pt idx="1">
                  <c:v>2005/06</c:v>
                </c:pt>
                <c:pt idx="2">
                  <c:v>2006/07</c:v>
                </c:pt>
                <c:pt idx="3">
                  <c:v>2007/08</c:v>
                </c:pt>
                <c:pt idx="4">
                  <c:v>2008/09</c:v>
                </c:pt>
                <c:pt idx="5">
                  <c:v>2009/10</c:v>
                </c:pt>
                <c:pt idx="6">
                  <c:v>2010/11</c:v>
                </c:pt>
                <c:pt idx="7">
                  <c:v>2011/12</c:v>
                </c:pt>
                <c:pt idx="8">
                  <c:v>2012/13</c:v>
                </c:pt>
              </c:strCache>
            </c:strRef>
          </c:cat>
          <c:val>
            <c:numRef>
              <c:f>Sheet!$D$35:$L$35</c:f>
              <c:numCache>
                <c:formatCode>0.0%</c:formatCode>
                <c:ptCount val="9"/>
                <c:pt idx="0">
                  <c:v>0.81980159427993304</c:v>
                </c:pt>
                <c:pt idx="1">
                  <c:v>0.81723196060908532</c:v>
                </c:pt>
                <c:pt idx="2">
                  <c:v>0.82160030727968336</c:v>
                </c:pt>
                <c:pt idx="3">
                  <c:v>0.82674081710434166</c:v>
                </c:pt>
                <c:pt idx="4">
                  <c:v>0.84296526862017562</c:v>
                </c:pt>
                <c:pt idx="5">
                  <c:v>0.85104603741751061</c:v>
                </c:pt>
                <c:pt idx="6">
                  <c:v>0.85237903404537663</c:v>
                </c:pt>
                <c:pt idx="7">
                  <c:v>0.85680941781902065</c:v>
                </c:pt>
                <c:pt idx="8">
                  <c:v>0.87015141431843868</c:v>
                </c:pt>
              </c:numCache>
            </c:numRef>
          </c:val>
        </c:ser>
        <c:ser>
          <c:idx val="1"/>
          <c:order val="1"/>
          <c:tx>
            <c:strRef>
              <c:f>Sheet!$C$36</c:f>
              <c:strCache>
                <c:ptCount val="1"/>
                <c:pt idx="0">
                  <c:v>MiraCosta non-DE 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cat>
            <c:strRef>
              <c:f>Sheet!$D$33:$L$34</c:f>
              <c:strCache>
                <c:ptCount val="9"/>
                <c:pt idx="0">
                  <c:v>2004/05</c:v>
                </c:pt>
                <c:pt idx="1">
                  <c:v>2005/06</c:v>
                </c:pt>
                <c:pt idx="2">
                  <c:v>2006/07</c:v>
                </c:pt>
                <c:pt idx="3">
                  <c:v>2007/08</c:v>
                </c:pt>
                <c:pt idx="4">
                  <c:v>2008/09</c:v>
                </c:pt>
                <c:pt idx="5">
                  <c:v>2009/10</c:v>
                </c:pt>
                <c:pt idx="6">
                  <c:v>2010/11</c:v>
                </c:pt>
                <c:pt idx="7">
                  <c:v>2011/12</c:v>
                </c:pt>
                <c:pt idx="8">
                  <c:v>2012/13</c:v>
                </c:pt>
              </c:strCache>
            </c:strRef>
          </c:cat>
          <c:val>
            <c:numRef>
              <c:f>Sheet!$D$36:$L$36</c:f>
              <c:numCache>
                <c:formatCode>0.0%</c:formatCode>
                <c:ptCount val="9"/>
                <c:pt idx="0">
                  <c:v>0.82246346728661568</c:v>
                </c:pt>
                <c:pt idx="1">
                  <c:v>0.81370112657389082</c:v>
                </c:pt>
                <c:pt idx="2">
                  <c:v>0.81635940941349261</c:v>
                </c:pt>
                <c:pt idx="3">
                  <c:v>0.82493793858363129</c:v>
                </c:pt>
                <c:pt idx="4">
                  <c:v>0.82009446114212103</c:v>
                </c:pt>
                <c:pt idx="5">
                  <c:v>0.83268902419380864</c:v>
                </c:pt>
                <c:pt idx="6">
                  <c:v>0.83106060606060628</c:v>
                </c:pt>
                <c:pt idx="7">
                  <c:v>0.840417026969702</c:v>
                </c:pt>
                <c:pt idx="8">
                  <c:v>0.84001875474931698</c:v>
                </c:pt>
              </c:numCache>
            </c:numRef>
          </c:val>
        </c:ser>
        <c:ser>
          <c:idx val="2"/>
          <c:order val="2"/>
          <c:tx>
            <c:strRef>
              <c:f>Sheet!$C$37</c:f>
              <c:strCache>
                <c:ptCount val="1"/>
                <c:pt idx="0">
                  <c:v>State DE 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  <a:prstDash val="sysDash"/>
            </a:ln>
          </c:spPr>
          <c:marker>
            <c:symbol val="none"/>
          </c:marker>
          <c:cat>
            <c:strRef>
              <c:f>Sheet!$D$33:$L$34</c:f>
              <c:strCache>
                <c:ptCount val="9"/>
                <c:pt idx="0">
                  <c:v>2004/05</c:v>
                </c:pt>
                <c:pt idx="1">
                  <c:v>2005/06</c:v>
                </c:pt>
                <c:pt idx="2">
                  <c:v>2006/07</c:v>
                </c:pt>
                <c:pt idx="3">
                  <c:v>2007/08</c:v>
                </c:pt>
                <c:pt idx="4">
                  <c:v>2008/09</c:v>
                </c:pt>
                <c:pt idx="5">
                  <c:v>2009/10</c:v>
                </c:pt>
                <c:pt idx="6">
                  <c:v>2010/11</c:v>
                </c:pt>
                <c:pt idx="7">
                  <c:v>2011/12</c:v>
                </c:pt>
                <c:pt idx="8">
                  <c:v>2012/13</c:v>
                </c:pt>
              </c:strCache>
            </c:strRef>
          </c:cat>
          <c:val>
            <c:numRef>
              <c:f>Sheet!$D$37:$L$37</c:f>
              <c:numCache>
                <c:formatCode>0.0%</c:formatCode>
                <c:ptCount val="9"/>
                <c:pt idx="0">
                  <c:v>0.72544201054504931</c:v>
                </c:pt>
                <c:pt idx="1">
                  <c:v>0.71993146284000831</c:v>
                </c:pt>
                <c:pt idx="2">
                  <c:v>0.7206505641513713</c:v>
                </c:pt>
                <c:pt idx="3">
                  <c:v>0.73073805916908863</c:v>
                </c:pt>
                <c:pt idx="4">
                  <c:v>0.74810504587932103</c:v>
                </c:pt>
                <c:pt idx="5">
                  <c:v>0.7731431150782303</c:v>
                </c:pt>
                <c:pt idx="6">
                  <c:v>0.77789186705322866</c:v>
                </c:pt>
                <c:pt idx="7">
                  <c:v>0.78502529128416032</c:v>
                </c:pt>
                <c:pt idx="8">
                  <c:v>0.80512844251781135</c:v>
                </c:pt>
              </c:numCache>
            </c:numRef>
          </c:val>
        </c:ser>
        <c:ser>
          <c:idx val="3"/>
          <c:order val="3"/>
          <c:tx>
            <c:strRef>
              <c:f>Sheet!$C$38</c:f>
              <c:strCache>
                <c:ptCount val="1"/>
                <c:pt idx="0">
                  <c:v>MiraCosta DE 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cat>
            <c:strRef>
              <c:f>Sheet!$D$33:$L$34</c:f>
              <c:strCache>
                <c:ptCount val="9"/>
                <c:pt idx="0">
                  <c:v>2004/05</c:v>
                </c:pt>
                <c:pt idx="1">
                  <c:v>2005/06</c:v>
                </c:pt>
                <c:pt idx="2">
                  <c:v>2006/07</c:v>
                </c:pt>
                <c:pt idx="3">
                  <c:v>2007/08</c:v>
                </c:pt>
                <c:pt idx="4">
                  <c:v>2008/09</c:v>
                </c:pt>
                <c:pt idx="5">
                  <c:v>2009/10</c:v>
                </c:pt>
                <c:pt idx="6">
                  <c:v>2010/11</c:v>
                </c:pt>
                <c:pt idx="7">
                  <c:v>2011/12</c:v>
                </c:pt>
                <c:pt idx="8">
                  <c:v>2012/13</c:v>
                </c:pt>
              </c:strCache>
            </c:strRef>
          </c:cat>
          <c:val>
            <c:numRef>
              <c:f>Sheet!$D$38:$L$38</c:f>
              <c:numCache>
                <c:formatCode>0.0%</c:formatCode>
                <c:ptCount val="9"/>
                <c:pt idx="0">
                  <c:v>0.7470403479101233</c:v>
                </c:pt>
                <c:pt idx="1">
                  <c:v>0.74776386404293371</c:v>
                </c:pt>
                <c:pt idx="2">
                  <c:v>0.75880626223092029</c:v>
                </c:pt>
                <c:pt idx="3">
                  <c:v>0.76022277590502696</c:v>
                </c:pt>
                <c:pt idx="4">
                  <c:v>0.77142532393725771</c:v>
                </c:pt>
                <c:pt idx="5">
                  <c:v>0.78065431332564905</c:v>
                </c:pt>
                <c:pt idx="6">
                  <c:v>0.76678205900060203</c:v>
                </c:pt>
                <c:pt idx="7">
                  <c:v>0.78221859706362096</c:v>
                </c:pt>
                <c:pt idx="8">
                  <c:v>0.77813243209412963</c:v>
                </c:pt>
              </c:numCache>
            </c:numRef>
          </c:val>
        </c:ser>
        <c:marker val="1"/>
        <c:axId val="70122880"/>
        <c:axId val="70788224"/>
      </c:lineChart>
      <c:catAx>
        <c:axId val="70122880"/>
        <c:scaling>
          <c:orientation val="minMax"/>
        </c:scaling>
        <c:axPos val="b"/>
        <c:tickLblPos val="nextTo"/>
        <c:spPr>
          <a:ln>
            <a:solidFill>
              <a:schemeClr val="tx2"/>
            </a:solidFill>
          </a:ln>
        </c:spPr>
        <c:crossAx val="70788224"/>
        <c:crossesAt val="0.5"/>
        <c:auto val="1"/>
        <c:lblAlgn val="ctr"/>
        <c:lblOffset val="100"/>
      </c:catAx>
      <c:valAx>
        <c:axId val="70788224"/>
        <c:scaling>
          <c:orientation val="minMax"/>
          <c:max val="1"/>
          <c:min val="0.60000000000000031"/>
        </c:scaling>
        <c:axPos val="l"/>
        <c:majorGridlines>
          <c:spPr>
            <a:ln>
              <a:solidFill>
                <a:schemeClr val="tx2"/>
              </a:solidFill>
            </a:ln>
          </c:spPr>
        </c:majorGridlines>
        <c:numFmt formatCode="0.0%" sourceLinked="1"/>
        <c:tickLblPos val="nextTo"/>
        <c:spPr>
          <a:ln>
            <a:solidFill>
              <a:schemeClr val="tx2"/>
            </a:solidFill>
          </a:ln>
        </c:spPr>
        <c:crossAx val="70122880"/>
        <c:crosses val="autoZero"/>
        <c:crossBetween val="between"/>
        <c:majorUnit val="0.1"/>
      </c:valAx>
    </c:plotArea>
    <c:legend>
      <c:legendPos val="r"/>
      <c:layout/>
      <c:spPr>
        <a:ln>
          <a:solidFill>
            <a:schemeClr val="tx2"/>
          </a:solidFill>
        </a:ln>
      </c:spPr>
    </c:legend>
    <c:plotVisOnly val="1"/>
    <c:dispBlanksAs val="gap"/>
  </c:chart>
  <c:spPr>
    <a:ln>
      <a:noFill/>
    </a:ln>
  </c:spPr>
  <c:txPr>
    <a:bodyPr/>
    <a:lstStyle/>
    <a:p>
      <a:pPr>
        <a:defRPr sz="1800">
          <a:solidFill>
            <a:schemeClr val="tx2"/>
          </a:solidFill>
        </a:defRPr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wrap="square" lIns="93287" tIns="46644" rIns="93287" bIns="46644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FEA9E0C-0C10-DE4F-A541-0034B35C082B}" type="datetime1">
              <a:rPr lang="en-US"/>
              <a:pPr>
                <a:defRPr/>
              </a:pPr>
              <a:t>2/5/2014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wrap="square" lIns="93287" tIns="46644" rIns="93287" bIns="46644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BEA36F0-57FB-5A4B-B29E-242DA63525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14879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wrap="square" lIns="93287" tIns="46644" rIns="93287" bIns="46644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E3C481C-9241-5443-8447-C7BA95615786}" type="datetime1">
              <a:rPr lang="en-US"/>
              <a:pPr>
                <a:defRPr/>
              </a:pPr>
              <a:t>2/5/2014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5"/>
            <a:ext cx="5615940" cy="4187666"/>
          </a:xfrm>
          <a:prstGeom prst="rect">
            <a:avLst/>
          </a:prstGeom>
        </p:spPr>
        <p:txBody>
          <a:bodyPr vert="horz" lIns="93287" tIns="46644" rIns="93287" bIns="4664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wrap="square" lIns="93287" tIns="46644" rIns="93287" bIns="46644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4D84E27-6D25-6343-9C7B-55F582A386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38630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ＭＳ Ｐゴシック" pitchFamily="-109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D84E27-6D25-6343-9C7B-55F582A386F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191964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D84E27-6D25-6343-9C7B-55F582A386F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6337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D84E27-6D25-6343-9C7B-55F582A386F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4061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701993" y="4420315"/>
            <a:ext cx="5615939" cy="373032"/>
          </a:xfrm>
          <a:prstGeom prst="rect">
            <a:avLst/>
          </a:prstGeom>
        </p:spPr>
        <p:txBody>
          <a:bodyPr lIns="93272" tIns="93272" rIns="93272" bIns="93272" anchor="t" anchorCtr="0">
            <a:spAutoFit/>
          </a:bodyPr>
          <a:lstStyle/>
          <a:p>
            <a:pPr lvl="0" rtl="0">
              <a:buNone/>
            </a:pPr>
            <a:endParaRPr lang="en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D84E27-6D25-6343-9C7B-55F582A386F0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72550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Wave Cropped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3050" cy="594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363200"/>
            <a:ext cx="7538720" cy="1097280"/>
          </a:xfr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none"/>
        </p:style>
        <p:txBody>
          <a:bodyPr anchor="b" anchorCtr="0"/>
          <a:lstStyle>
            <a:lvl1pPr algn="l">
              <a:defRPr sz="3800" cap="all">
                <a:solidFill>
                  <a:srgbClr val="009CD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5460480"/>
            <a:ext cx="6400800" cy="523220"/>
          </a:xfrm>
        </p:spPr>
        <p:txBody>
          <a:bodyPr>
            <a:sp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00055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301" y="561975"/>
            <a:ext cx="7175500" cy="109537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1301" y="1657350"/>
            <a:ext cx="3495454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0280" y="1657350"/>
            <a:ext cx="341652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06528C2-1820-014D-8EC4-A8D67696286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45003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1563688" y="2197100"/>
            <a:ext cx="7580312" cy="1588"/>
          </a:xfrm>
          <a:prstGeom prst="line">
            <a:avLst/>
          </a:prstGeom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563688" y="3724275"/>
            <a:ext cx="7580312" cy="1588"/>
          </a:xfrm>
          <a:prstGeom prst="line">
            <a:avLst/>
          </a:prstGeom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563688" y="5253038"/>
            <a:ext cx="7580312" cy="1587"/>
          </a:xfrm>
          <a:prstGeom prst="line">
            <a:avLst/>
          </a:prstGeom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563688" y="2197100"/>
            <a:ext cx="7580312" cy="1588"/>
          </a:xfrm>
          <a:prstGeom prst="line">
            <a:avLst/>
          </a:prstGeom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563688" y="3724275"/>
            <a:ext cx="7580312" cy="1588"/>
          </a:xfrm>
          <a:prstGeom prst="line">
            <a:avLst/>
          </a:prstGeom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563688" y="5253038"/>
            <a:ext cx="7580312" cy="1587"/>
          </a:xfrm>
          <a:prstGeom prst="line">
            <a:avLst/>
          </a:prstGeom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1511300" y="1745464"/>
            <a:ext cx="7175500" cy="486647"/>
          </a:xfrm>
        </p:spPr>
        <p:txBody>
          <a:bodyPr anchor="b"/>
          <a:lstStyle>
            <a:lvl1pPr marL="457200" indent="-457200" algn="l">
              <a:buClr>
                <a:srgbClr val="009CD1"/>
              </a:buClr>
              <a:buFont typeface="Wingdings" charset="2"/>
              <a:buAutoNum type="arabicPlain"/>
              <a:defRPr sz="2200" b="0" i="0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1511300" y="2233699"/>
            <a:ext cx="5913468" cy="1038054"/>
          </a:xfrm>
        </p:spPr>
        <p:txBody>
          <a:bodyPr/>
          <a:lstStyle>
            <a:lvl1pPr marL="0" indent="0" algn="l">
              <a:buFont typeface="Arial"/>
              <a:buNone/>
              <a:defRPr sz="1200" b="0" i="0">
                <a:latin typeface="Arial Bold"/>
                <a:cs typeface="Arial Bold"/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511300" y="3759988"/>
            <a:ext cx="5913468" cy="1038054"/>
          </a:xfrm>
        </p:spPr>
        <p:txBody>
          <a:bodyPr/>
          <a:lstStyle>
            <a:lvl1pPr marL="0" indent="0" algn="l">
              <a:buFont typeface="Arial"/>
              <a:buNone/>
              <a:defRPr sz="1200" b="0" i="0">
                <a:latin typeface="Arial Bold"/>
                <a:cs typeface="Arial Bold"/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1511300" y="5287680"/>
            <a:ext cx="5913468" cy="1038054"/>
          </a:xfrm>
        </p:spPr>
        <p:txBody>
          <a:bodyPr/>
          <a:lstStyle>
            <a:lvl1pPr marL="0" indent="0" algn="l">
              <a:buFont typeface="Arial"/>
              <a:buNone/>
              <a:defRPr sz="1200" b="0" i="0">
                <a:latin typeface="Arial Bold"/>
                <a:cs typeface="Arial Bold"/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idx="17"/>
          </p:nvPr>
        </p:nvSpPr>
        <p:spPr>
          <a:xfrm>
            <a:off x="1511300" y="3271753"/>
            <a:ext cx="7175500" cy="486647"/>
          </a:xfrm>
        </p:spPr>
        <p:txBody>
          <a:bodyPr anchor="b"/>
          <a:lstStyle>
            <a:lvl1pPr marL="457200" indent="-457200" algn="l">
              <a:buClr>
                <a:srgbClr val="009CD1"/>
              </a:buClr>
              <a:buFont typeface="Wingdings" charset="2"/>
              <a:buAutoNum type="arabicPlain" startAt="2"/>
              <a:defRPr sz="2200" b="0" i="0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idx="18"/>
          </p:nvPr>
        </p:nvSpPr>
        <p:spPr>
          <a:xfrm>
            <a:off x="1511300" y="4802621"/>
            <a:ext cx="7175500" cy="486647"/>
          </a:xfrm>
        </p:spPr>
        <p:txBody>
          <a:bodyPr anchor="b"/>
          <a:lstStyle>
            <a:lvl1pPr marL="457200" indent="-457200" algn="l">
              <a:buClr>
                <a:srgbClr val="009CD1"/>
              </a:buClr>
              <a:buFont typeface="Wingdings" charset="2"/>
              <a:buAutoNum type="arabicPlain" startAt="3"/>
              <a:defRPr sz="2200" b="0" i="0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Slide Number Placeholder 2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fld id="{CABE2722-0E00-1647-9B11-5DEB6CD8245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1" name="Footer Placeholder 3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776922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563688" y="1987550"/>
            <a:ext cx="7580312" cy="1588"/>
          </a:xfrm>
          <a:prstGeom prst="line">
            <a:avLst/>
          </a:prstGeom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563688" y="1987550"/>
            <a:ext cx="7580312" cy="1588"/>
          </a:xfrm>
          <a:prstGeom prst="line">
            <a:avLst/>
          </a:prstGeom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301" y="1279314"/>
            <a:ext cx="3483864" cy="707886"/>
          </a:xfrm>
        </p:spPr>
        <p:txBody>
          <a:bodyPr anchor="b">
            <a:spAutoFit/>
          </a:bodyPr>
          <a:lstStyle>
            <a:lvl1pPr marL="0" indent="0" algn="l">
              <a:buNone/>
              <a:defRPr sz="2000" b="0" i="0">
                <a:latin typeface="Arial Bold"/>
                <a:cs typeface="Arial 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300" y="2298240"/>
            <a:ext cx="3483864" cy="3550110"/>
          </a:xfrm>
        </p:spPr>
        <p:txBody>
          <a:bodyPr/>
          <a:lstStyle>
            <a:lvl1pPr marL="457200" indent="-457200">
              <a:buClr>
                <a:schemeClr val="accent4"/>
              </a:buClr>
              <a:buFont typeface="Wingdings" charset="2"/>
              <a:buAutoNum type="arabicPlain"/>
              <a:defRPr sz="2000" b="0" i="0">
                <a:latin typeface="Arial"/>
                <a:cs typeface="Arial"/>
              </a:defRPr>
            </a:lvl1pPr>
            <a:lvl2pPr marL="457200" indent="0">
              <a:buClr>
                <a:schemeClr val="tx2"/>
              </a:buClr>
              <a:buFontTx/>
              <a:buNone/>
              <a:defRPr sz="2000" b="0" i="0">
                <a:latin typeface="Arial"/>
                <a:cs typeface="Arial"/>
              </a:defRPr>
            </a:lvl2pPr>
            <a:lvl3pPr marL="915988" indent="-1588">
              <a:buClr>
                <a:schemeClr val="tx2"/>
              </a:buClr>
              <a:buFontTx/>
              <a:buNone/>
              <a:defRPr sz="1800" b="0" i="0">
                <a:latin typeface="Arial"/>
                <a:cs typeface="Arial"/>
              </a:defRPr>
            </a:lvl3pPr>
            <a:lvl4pPr marL="1373188" indent="-1588">
              <a:buClr>
                <a:schemeClr val="tx2"/>
              </a:buClr>
              <a:buFontTx/>
              <a:buNone/>
              <a:defRPr sz="1600" b="0" i="0">
                <a:latin typeface="Arial"/>
                <a:cs typeface="Arial"/>
              </a:defRPr>
            </a:lvl4pPr>
            <a:lvl5pPr marL="1831975" indent="-3175">
              <a:buClr>
                <a:schemeClr val="tx2"/>
              </a:buClr>
              <a:buFontTx/>
              <a:buNone/>
              <a:defRPr sz="1600" b="0" i="0">
                <a:latin typeface="Arial"/>
                <a:cs typeface="Arial"/>
              </a:defRPr>
            </a:lvl5pPr>
            <a:lvl6pPr>
              <a:buNone/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6625" y="1279314"/>
            <a:ext cx="3480175" cy="707886"/>
          </a:xfrm>
        </p:spPr>
        <p:txBody>
          <a:bodyPr anchor="b">
            <a:spAutoFit/>
          </a:bodyPr>
          <a:lstStyle>
            <a:lvl1pPr marL="0" indent="0">
              <a:buNone/>
              <a:defRPr sz="2000" b="0" i="0">
                <a:latin typeface="Arial Bold"/>
                <a:cs typeface="Arial 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6625" y="2298240"/>
            <a:ext cx="3480175" cy="3550110"/>
          </a:xfrm>
        </p:spPr>
        <p:txBody>
          <a:bodyPr/>
          <a:lstStyle>
            <a:lvl1pPr marL="457200" indent="-457200">
              <a:buClr>
                <a:schemeClr val="accent4"/>
              </a:buClr>
              <a:buFont typeface="Wingdings" charset="2"/>
              <a:buAutoNum type="arabicPlain"/>
              <a:defRPr sz="2000" b="0" i="0">
                <a:latin typeface="Arial"/>
                <a:cs typeface="Arial"/>
              </a:defRPr>
            </a:lvl1pPr>
            <a:lvl2pPr marL="457200" indent="0">
              <a:buClr>
                <a:schemeClr val="tx2"/>
              </a:buClr>
              <a:buFontTx/>
              <a:buNone/>
              <a:defRPr sz="2000" b="0" i="0">
                <a:latin typeface="Arial"/>
                <a:cs typeface="Arial"/>
              </a:defRPr>
            </a:lvl2pPr>
            <a:lvl3pPr marL="915988" indent="-1588">
              <a:buClr>
                <a:schemeClr val="tx2"/>
              </a:buClr>
              <a:buFontTx/>
              <a:buNone/>
              <a:defRPr sz="1800" b="0" i="0">
                <a:latin typeface="Arial"/>
                <a:cs typeface="Arial"/>
              </a:defRPr>
            </a:lvl3pPr>
            <a:lvl4pPr marL="1373188" indent="-1588">
              <a:buClr>
                <a:schemeClr val="tx2"/>
              </a:buClr>
              <a:buFontTx/>
              <a:buNone/>
              <a:defRPr sz="1600" b="0" i="0">
                <a:latin typeface="Arial"/>
                <a:cs typeface="Arial"/>
              </a:defRPr>
            </a:lvl4pPr>
            <a:lvl5pPr marL="1831975" indent="-3175">
              <a:buClr>
                <a:schemeClr val="tx2"/>
              </a:buClr>
              <a:buFontTx/>
              <a:buNone/>
              <a:defRPr sz="1600" b="0" i="0">
                <a:latin typeface="Arial"/>
                <a:cs typeface="Arial"/>
              </a:defRPr>
            </a:lvl5pPr>
            <a:lvl6pPr>
              <a:buNone/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511300" y="561974"/>
            <a:ext cx="7175500" cy="600164"/>
          </a:xfrm>
        </p:spPr>
        <p:txBody>
          <a:bodyPr wrap="none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9905252-4FCC-1946-96B0-59E1629BDD8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7972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 descr="MCC Logo_4c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5038" y="5684838"/>
            <a:ext cx="14017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8" descr="MCC Logo_4c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5038" y="5684838"/>
            <a:ext cx="14017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300" y="562532"/>
            <a:ext cx="7175499" cy="278114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>
                <a:latin typeface="Calibri (Body)" charset="0"/>
                <a:ea typeface="ＭＳ Ｐゴシック" charset="0"/>
                <a:cs typeface="Calibri (Body)" charset="0"/>
              </a:defRPr>
            </a:lvl1pPr>
          </a:lstStyle>
          <a:p>
            <a:pPr>
              <a:defRPr/>
            </a:pPr>
            <a:fld id="{7A6C18FF-1B77-5F47-9296-CCE40E351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88654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CAEB185-5B88-5644-A6B9-89D19C5A693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21861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1300" y="1175039"/>
            <a:ext cx="4388947" cy="4673311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3994" y="1175040"/>
            <a:ext cx="2523422" cy="4673310"/>
          </a:xfrm>
        </p:spPr>
        <p:txBody>
          <a:bodyPr/>
          <a:lstStyle>
            <a:lvl1pPr marL="0" indent="0">
              <a:buNone/>
              <a:defRPr sz="13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511300" y="561975"/>
            <a:ext cx="4388947" cy="523220"/>
          </a:xfrm>
        </p:spPr>
        <p:txBody>
          <a:bodyPr wrap="none"/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194425" y="682560"/>
            <a:ext cx="2522991" cy="553998"/>
          </a:xfrm>
        </p:spPr>
        <p:txBody>
          <a:bodyPr>
            <a:spAutoFit/>
          </a:bodyPr>
          <a:lstStyle>
            <a:lvl1pPr algn="l">
              <a:buFont typeface="Arial"/>
              <a:buNone/>
              <a:defRPr sz="1500" b="0" i="0" cap="none" baseline="0">
                <a:solidFill>
                  <a:schemeClr val="tx2"/>
                </a:solidFill>
                <a:latin typeface="Arial Bold"/>
                <a:cs typeface="Arial Bold"/>
              </a:defRPr>
            </a:lvl1pPr>
            <a:lvl2pPr algn="ctr">
              <a:buNone/>
              <a:defRPr sz="1500"/>
            </a:lvl2pPr>
            <a:lvl3pPr algn="ctr">
              <a:buNone/>
              <a:defRPr sz="1500"/>
            </a:lvl3pPr>
            <a:lvl4pPr algn="ctr">
              <a:buNone/>
              <a:defRPr sz="1500"/>
            </a:lvl4pPr>
            <a:lvl5pPr algn="ctr">
              <a:buNone/>
              <a:defRPr sz="15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0B4C80C3-CF7E-B141-977F-28DBFB6E3D7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73380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MCC Logo_4c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5038" y="5684838"/>
            <a:ext cx="14017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MCC Logo_4c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5038" y="5684838"/>
            <a:ext cx="14017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011003" y="3921812"/>
            <a:ext cx="3675798" cy="707886"/>
          </a:xfrm>
        </p:spPr>
        <p:txBody>
          <a:bodyPr anchor="b"/>
          <a:lstStyle>
            <a:lvl1pPr algn="l">
              <a:defRPr sz="2000" b="0" i="0">
                <a:latin typeface="Arial Bold"/>
                <a:cs typeface="Arial Bold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1002" y="4629698"/>
            <a:ext cx="3675798" cy="820190"/>
          </a:xfrm>
        </p:spPr>
        <p:txBody>
          <a:bodyPr/>
          <a:lstStyle>
            <a:lvl1pPr marL="0" indent="0" algn="l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1"/>
          </p:nvPr>
        </p:nvSpPr>
        <p:spPr>
          <a:xfrm>
            <a:off x="1511300" y="550863"/>
            <a:ext cx="3249153" cy="4899025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743C7C-5E06-D544-93ED-DB1B02646DB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77551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MCC Logo_4c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5038" y="5684838"/>
            <a:ext cx="14017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MCC Logo_4c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5038" y="5684838"/>
            <a:ext cx="14017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300" y="561975"/>
            <a:ext cx="1166995" cy="4887913"/>
          </a:xfrm>
        </p:spPr>
        <p:txBody>
          <a:bodyPr vert="vert270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981325" y="561975"/>
            <a:ext cx="5640388" cy="4887913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F3071068-4386-8646-A286-F3FCE914E77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1117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22747730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Wave Cropped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3050" cy="594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198596"/>
            <a:ext cx="7538720" cy="1261884"/>
          </a:xfr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none"/>
        </p:style>
        <p:txBody>
          <a:bodyPr anchor="b" anchorCtr="0"/>
          <a:lstStyle>
            <a:lvl1pPr algn="l">
              <a:defRPr sz="3800" cap="all">
                <a:solidFill>
                  <a:srgbClr val="64B034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5460480"/>
            <a:ext cx="6400800" cy="523220"/>
          </a:xfrm>
        </p:spPr>
        <p:txBody>
          <a:bodyPr>
            <a:sp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10253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2890838"/>
            <a:ext cx="1504950" cy="912812"/>
          </a:xfrm>
          <a:prstGeom prst="rect">
            <a:avLst/>
          </a:prstGeom>
          <a:gradFill flip="none" rotWithShape="1">
            <a:gsLst>
              <a:gs pos="0">
                <a:srgbClr val="002545"/>
              </a:gs>
              <a:gs pos="100000">
                <a:srgbClr val="BDDCE4"/>
              </a:gs>
              <a:gs pos="50000">
                <a:srgbClr val="009CD1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1738312" y="3491366"/>
            <a:ext cx="6991180" cy="311536"/>
          </a:xfrm>
        </p:spPr>
        <p:txBody>
          <a:bodyPr anchor="b">
            <a:noAutofit/>
          </a:bodyPr>
          <a:lstStyle>
            <a:lvl1pPr>
              <a:buNone/>
              <a:defRPr sz="2000" b="0" i="0" cap="none">
                <a:solidFill>
                  <a:srgbClr val="009CD1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1738311" y="2891202"/>
            <a:ext cx="7796350" cy="600164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FAD1AD3-75D5-7D40-80A3-A9663ABB073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11341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2890838"/>
            <a:ext cx="1504950" cy="912812"/>
          </a:xfrm>
          <a:prstGeom prst="rect">
            <a:avLst/>
          </a:prstGeom>
          <a:gradFill flip="none" rotWithShape="1">
            <a:gsLst>
              <a:gs pos="0">
                <a:srgbClr val="297331"/>
              </a:gs>
              <a:gs pos="100000">
                <a:srgbClr val="98C42E"/>
              </a:gs>
              <a:gs pos="50000">
                <a:srgbClr val="64B034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1738312" y="3491366"/>
            <a:ext cx="6991180" cy="311536"/>
          </a:xfrm>
        </p:spPr>
        <p:txBody>
          <a:bodyPr anchor="b">
            <a:noAutofit/>
          </a:bodyPr>
          <a:lstStyle>
            <a:lvl1pPr>
              <a:buNone/>
              <a:defRPr sz="2000" b="0" i="0" cap="none">
                <a:solidFill>
                  <a:srgbClr val="64B034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1738311" y="2891202"/>
            <a:ext cx="7796350" cy="600164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7E97891D-A0D0-D841-A6F1-50B4656846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73349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-1588" y="550863"/>
            <a:ext cx="1271588" cy="769937"/>
          </a:xfrm>
          <a:prstGeom prst="rect">
            <a:avLst/>
          </a:prstGeom>
          <a:gradFill flip="none" rotWithShape="1">
            <a:gsLst>
              <a:gs pos="0">
                <a:srgbClr val="297331"/>
              </a:gs>
              <a:gs pos="100000">
                <a:srgbClr val="98C42E"/>
              </a:gs>
              <a:gs pos="50000">
                <a:srgbClr val="64B034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511300" y="550862"/>
            <a:ext cx="7796350" cy="769937"/>
          </a:xfrm>
        </p:spPr>
        <p:txBody>
          <a:bodyPr wrap="none"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7"/>
          </p:nvPr>
        </p:nvSpPr>
        <p:spPr>
          <a:xfrm>
            <a:off x="4227848" y="2438442"/>
            <a:ext cx="4236373" cy="570254"/>
          </a:xfrm>
        </p:spPr>
        <p:txBody>
          <a:bodyPr/>
          <a:lstStyle>
            <a:lvl1pPr marL="0" indent="0" algn="l">
              <a:buNone/>
              <a:defRPr sz="140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half" idx="22"/>
          </p:nvPr>
        </p:nvSpPr>
        <p:spPr>
          <a:xfrm>
            <a:off x="4227848" y="3976467"/>
            <a:ext cx="4236373" cy="570254"/>
          </a:xfrm>
        </p:spPr>
        <p:txBody>
          <a:bodyPr/>
          <a:lstStyle>
            <a:lvl1pPr marL="0" indent="0" algn="l">
              <a:buNone/>
              <a:defRPr sz="140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half" idx="23"/>
          </p:nvPr>
        </p:nvSpPr>
        <p:spPr>
          <a:xfrm>
            <a:off x="4227848" y="5514492"/>
            <a:ext cx="4236373" cy="570254"/>
          </a:xfrm>
        </p:spPr>
        <p:txBody>
          <a:bodyPr/>
          <a:lstStyle>
            <a:lvl1pPr marL="0" indent="0" algn="l">
              <a:buNone/>
              <a:defRPr sz="140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4" name="Content Placeholder 33"/>
          <p:cNvSpPr>
            <a:spLocks noGrp="1"/>
          </p:cNvSpPr>
          <p:nvPr>
            <p:ph sz="quarter" idx="24"/>
          </p:nvPr>
        </p:nvSpPr>
        <p:spPr>
          <a:xfrm>
            <a:off x="4227849" y="1734057"/>
            <a:ext cx="4236372" cy="704850"/>
          </a:xfrm>
        </p:spPr>
        <p:txBody>
          <a:bodyPr anchor="b"/>
          <a:lstStyle>
            <a:lvl1pPr algn="l">
              <a:buNone/>
              <a:defRPr sz="2000" b="0" i="0" cap="all" baseline="0">
                <a:solidFill>
                  <a:srgbClr val="64B034"/>
                </a:solidFill>
                <a:latin typeface="Arial Bold"/>
                <a:cs typeface="Arial Bold"/>
              </a:defRPr>
            </a:lvl1pPr>
            <a:lvl2pPr>
              <a:buNone/>
              <a:defRPr sz="2000" b="0" i="0" cap="all">
                <a:latin typeface="Arial Bold"/>
                <a:cs typeface="Arial Bold"/>
              </a:defRPr>
            </a:lvl2pPr>
            <a:lvl3pPr>
              <a:buNone/>
              <a:defRPr sz="2000" b="0" i="0" cap="all">
                <a:latin typeface="Arial Bold"/>
                <a:cs typeface="Arial Bold"/>
              </a:defRPr>
            </a:lvl3pPr>
            <a:lvl4pPr>
              <a:buNone/>
              <a:defRPr sz="2000" b="0" i="0" cap="all">
                <a:latin typeface="Arial Bold"/>
                <a:cs typeface="Arial Bold"/>
              </a:defRPr>
            </a:lvl4pPr>
            <a:lvl5pPr>
              <a:buNone/>
              <a:defRPr sz="2000" b="0" i="0" cap="all">
                <a:latin typeface="Arial Bold"/>
                <a:cs typeface="Arial Bold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35" name="Content Placeholder 33"/>
          <p:cNvSpPr>
            <a:spLocks noGrp="1"/>
          </p:cNvSpPr>
          <p:nvPr>
            <p:ph sz="quarter" idx="25"/>
          </p:nvPr>
        </p:nvSpPr>
        <p:spPr>
          <a:xfrm>
            <a:off x="4227848" y="3272082"/>
            <a:ext cx="4236373" cy="704850"/>
          </a:xfrm>
        </p:spPr>
        <p:txBody>
          <a:bodyPr anchor="b"/>
          <a:lstStyle>
            <a:lvl1pPr algn="l">
              <a:buNone/>
              <a:defRPr sz="2000" b="0" i="0" cap="all" baseline="0">
                <a:solidFill>
                  <a:srgbClr val="64B034"/>
                </a:solidFill>
                <a:latin typeface="Arial Bold"/>
                <a:cs typeface="Arial Bold"/>
              </a:defRPr>
            </a:lvl1pPr>
            <a:lvl2pPr>
              <a:buNone/>
              <a:defRPr sz="2000" b="0" i="0" cap="all">
                <a:latin typeface="Arial Bold"/>
                <a:cs typeface="Arial Bold"/>
              </a:defRPr>
            </a:lvl2pPr>
            <a:lvl3pPr>
              <a:buNone/>
              <a:defRPr sz="2000" b="0" i="0" cap="all">
                <a:latin typeface="Arial Bold"/>
                <a:cs typeface="Arial Bold"/>
              </a:defRPr>
            </a:lvl3pPr>
            <a:lvl4pPr>
              <a:buNone/>
              <a:defRPr sz="2000" b="0" i="0" cap="all">
                <a:latin typeface="Arial Bold"/>
                <a:cs typeface="Arial Bold"/>
              </a:defRPr>
            </a:lvl4pPr>
            <a:lvl5pPr>
              <a:buNone/>
              <a:defRPr sz="2000" b="0" i="0" cap="all">
                <a:latin typeface="Arial Bold"/>
                <a:cs typeface="Arial Bold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36" name="Content Placeholder 33"/>
          <p:cNvSpPr>
            <a:spLocks noGrp="1"/>
          </p:cNvSpPr>
          <p:nvPr>
            <p:ph sz="quarter" idx="26"/>
          </p:nvPr>
        </p:nvSpPr>
        <p:spPr>
          <a:xfrm>
            <a:off x="4227848" y="4809642"/>
            <a:ext cx="4236373" cy="704850"/>
          </a:xfrm>
        </p:spPr>
        <p:txBody>
          <a:bodyPr anchor="b"/>
          <a:lstStyle>
            <a:lvl1pPr algn="l">
              <a:buNone/>
              <a:defRPr sz="2000" b="0" i="0" cap="all" baseline="0">
                <a:solidFill>
                  <a:srgbClr val="64B034"/>
                </a:solidFill>
                <a:latin typeface="Arial Bold"/>
                <a:cs typeface="Arial Bold"/>
              </a:defRPr>
            </a:lvl1pPr>
            <a:lvl2pPr>
              <a:buNone/>
              <a:defRPr sz="2000" b="0" i="0" cap="all">
                <a:latin typeface="Arial Bold"/>
                <a:cs typeface="Arial Bold"/>
              </a:defRPr>
            </a:lvl2pPr>
            <a:lvl3pPr>
              <a:buNone/>
              <a:defRPr sz="2000" b="0" i="0" cap="all">
                <a:latin typeface="Arial Bold"/>
                <a:cs typeface="Arial Bold"/>
              </a:defRPr>
            </a:lvl3pPr>
            <a:lvl4pPr>
              <a:buNone/>
              <a:defRPr sz="2000" b="0" i="0" cap="all">
                <a:latin typeface="Arial Bold"/>
                <a:cs typeface="Arial Bold"/>
              </a:defRPr>
            </a:lvl4pPr>
            <a:lvl5pPr>
              <a:buNone/>
              <a:defRPr sz="2000" b="0" i="0" cap="all">
                <a:latin typeface="Arial Bold"/>
                <a:cs typeface="Arial Bold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39" name="Picture Placeholder 2"/>
          <p:cNvSpPr>
            <a:spLocks noGrp="1"/>
          </p:cNvSpPr>
          <p:nvPr>
            <p:ph type="pic" idx="1"/>
          </p:nvPr>
        </p:nvSpPr>
        <p:spPr>
          <a:xfrm>
            <a:off x="1994589" y="1734057"/>
            <a:ext cx="1790017" cy="1274639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1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0" name="Picture Placeholder 2"/>
          <p:cNvSpPr>
            <a:spLocks noGrp="1"/>
          </p:cNvSpPr>
          <p:nvPr>
            <p:ph type="pic" idx="27"/>
          </p:nvPr>
        </p:nvSpPr>
        <p:spPr>
          <a:xfrm>
            <a:off x="1994589" y="3272082"/>
            <a:ext cx="1790017" cy="1274639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1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1" name="Picture Placeholder 2"/>
          <p:cNvSpPr>
            <a:spLocks noGrp="1"/>
          </p:cNvSpPr>
          <p:nvPr>
            <p:ph type="pic" idx="28"/>
          </p:nvPr>
        </p:nvSpPr>
        <p:spPr>
          <a:xfrm>
            <a:off x="1994589" y="4809642"/>
            <a:ext cx="1790017" cy="1274639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1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29"/>
          </p:nvPr>
        </p:nvSpPr>
        <p:spPr/>
        <p:txBody>
          <a:bodyPr/>
          <a:lstStyle>
            <a:lvl1pPr>
              <a:defRPr/>
            </a:lvl1pPr>
          </a:lstStyle>
          <a:p>
            <a:fld id="{6030843E-E722-C740-84E1-2593A08E4C6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5" name="Footer Placeholder 41"/>
          <p:cNvSpPr>
            <a:spLocks noGrp="1"/>
          </p:cNvSpPr>
          <p:nvPr>
            <p:ph type="ftr" sz="quarter" idx="3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75417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70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70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rot="16200000">
            <a:off x="-142080" y="5765006"/>
            <a:ext cx="1408112" cy="777875"/>
          </a:xfrm>
          <a:prstGeom prst="rect">
            <a:avLst/>
          </a:prstGeom>
          <a:gradFill flip="none" rotWithShape="1">
            <a:gsLst>
              <a:gs pos="0">
                <a:srgbClr val="297331"/>
              </a:gs>
              <a:gs pos="100000">
                <a:srgbClr val="98C42E"/>
              </a:gs>
              <a:gs pos="50000">
                <a:srgbClr val="64B034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7" name="Picture 10" descr="MCC Logo_4c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5038" y="5684838"/>
            <a:ext cx="14017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 descr="MCC Logo_4c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5038" y="5684838"/>
            <a:ext cx="14017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6200000">
            <a:off x="-1881852" y="2376340"/>
            <a:ext cx="4887259" cy="777240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511300" y="321330"/>
            <a:ext cx="7175500" cy="4887258"/>
          </a:xfrm>
        </p:spPr>
        <p:txBody>
          <a:bodyPr anchor="ctr"/>
          <a:lstStyle>
            <a:lvl1pPr marL="0" indent="0" algn="l">
              <a:buFont typeface="Arial"/>
              <a:buNone/>
              <a:defRPr sz="1800" b="0" i="0">
                <a:latin typeface="Arial"/>
                <a:cs typeface="Arial"/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17087B2C-D3DC-6E41-A7F6-82DB189227E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1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03233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MCC Logo_4c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5038" y="5684838"/>
            <a:ext cx="14017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 descr="MCC Logo_4c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5038" y="5684838"/>
            <a:ext cx="14017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511300" y="1669970"/>
            <a:ext cx="7175500" cy="3781870"/>
          </a:xfrm>
        </p:spPr>
        <p:txBody>
          <a:bodyPr/>
          <a:lstStyle>
            <a:lvl1pPr marL="0" indent="0" algn="l">
              <a:buFont typeface="Arial"/>
              <a:buNone/>
              <a:defRPr sz="1800" b="0" i="0">
                <a:latin typeface="Arial"/>
                <a:cs typeface="Arial"/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46BFED34-8EEC-0B44-B51B-3A0AF6D28C6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71507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70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70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1657350"/>
            <a:ext cx="1271588" cy="769938"/>
          </a:xfrm>
          <a:prstGeom prst="rect">
            <a:avLst/>
          </a:prstGeom>
          <a:gradFill flip="none" rotWithShape="1">
            <a:gsLst>
              <a:gs pos="0">
                <a:srgbClr val="297331"/>
              </a:gs>
              <a:gs pos="100000">
                <a:srgbClr val="98C42E"/>
              </a:gs>
              <a:gs pos="50000">
                <a:srgbClr val="64B034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300" y="1658328"/>
            <a:ext cx="7796350" cy="768959"/>
          </a:xfrm>
        </p:spPr>
        <p:txBody>
          <a:bodyPr wrap="none"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511300" y="2867668"/>
            <a:ext cx="7175500" cy="2980682"/>
          </a:xfrm>
        </p:spPr>
        <p:txBody>
          <a:bodyPr/>
          <a:lstStyle>
            <a:lvl1pPr marL="0" indent="0" algn="l">
              <a:buFont typeface="Arial"/>
              <a:buNone/>
              <a:defRPr sz="1800" b="0" i="0">
                <a:latin typeface="Arial"/>
                <a:cs typeface="Arial"/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DE9D7E4F-B395-C249-B56C-70C52B669F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150045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70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1270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-1588" y="550863"/>
            <a:ext cx="1271588" cy="769937"/>
          </a:xfrm>
          <a:prstGeom prst="rect">
            <a:avLst/>
          </a:prstGeom>
          <a:gradFill flip="none" rotWithShape="1">
            <a:gsLst>
              <a:gs pos="0">
                <a:srgbClr val="297331"/>
              </a:gs>
              <a:gs pos="100000">
                <a:srgbClr val="98C42E"/>
              </a:gs>
              <a:gs pos="50000">
                <a:srgbClr val="64B034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687951" y="2495824"/>
            <a:ext cx="2312979" cy="3353457"/>
          </a:xfrm>
        </p:spPr>
        <p:txBody>
          <a:bodyPr anchor="b"/>
          <a:lstStyle>
            <a:lvl1pPr marL="0" indent="0" algn="l">
              <a:buFont typeface="Arial"/>
              <a:buNone/>
              <a:defRPr sz="1400" b="0" i="0">
                <a:latin typeface="Arial"/>
                <a:cs typeface="Arial"/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6"/>
          </p:nvPr>
        </p:nvSpPr>
        <p:spPr>
          <a:xfrm rot="16200000">
            <a:off x="-1259555" y="3901773"/>
            <a:ext cx="3551041" cy="343971"/>
          </a:xfrm>
          <a:solidFill>
            <a:schemeClr val="accent2"/>
          </a:solidFill>
        </p:spPr>
        <p:txBody>
          <a:bodyPr anchor="ctr"/>
          <a:lstStyle>
            <a:lvl1pPr marL="0" indent="0" algn="l">
              <a:buFont typeface="Arial"/>
              <a:buNone/>
              <a:defRPr sz="1600" b="0" i="0" cap="none">
                <a:solidFill>
                  <a:schemeClr val="bg1"/>
                </a:solidFill>
                <a:latin typeface="Arial Bold"/>
                <a:cs typeface="Arial Bold"/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590869" y="2495824"/>
            <a:ext cx="2312979" cy="3353457"/>
          </a:xfrm>
        </p:spPr>
        <p:txBody>
          <a:bodyPr anchor="b"/>
          <a:lstStyle>
            <a:lvl1pPr marL="0" indent="0" algn="l">
              <a:buFont typeface="Arial"/>
              <a:buNone/>
              <a:defRPr sz="1400" b="0" i="0">
                <a:latin typeface="Arial"/>
                <a:cs typeface="Arial"/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6479661" y="2495824"/>
            <a:ext cx="2312979" cy="3353457"/>
          </a:xfrm>
        </p:spPr>
        <p:txBody>
          <a:bodyPr anchor="b"/>
          <a:lstStyle>
            <a:lvl1pPr marL="0" indent="0" algn="l">
              <a:buFont typeface="Arial"/>
              <a:buNone/>
              <a:defRPr sz="1400" b="0" i="0">
                <a:latin typeface="Arial"/>
                <a:cs typeface="Arial"/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511300" y="561976"/>
            <a:ext cx="7796350" cy="758824"/>
          </a:xfrm>
        </p:spPr>
        <p:txBody>
          <a:bodyPr wrap="none"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5" name="Text Placeholder 8"/>
          <p:cNvSpPr>
            <a:spLocks noGrp="1"/>
          </p:cNvSpPr>
          <p:nvPr>
            <p:ph type="body" sz="quarter" idx="21"/>
          </p:nvPr>
        </p:nvSpPr>
        <p:spPr>
          <a:xfrm rot="16200000">
            <a:off x="1643363" y="3901774"/>
            <a:ext cx="3551041" cy="343971"/>
          </a:xfrm>
          <a:solidFill>
            <a:schemeClr val="tx1"/>
          </a:solidFill>
        </p:spPr>
        <p:txBody>
          <a:bodyPr anchor="ctr"/>
          <a:lstStyle>
            <a:lvl1pPr marL="0" indent="0" algn="l">
              <a:buFont typeface="Arial"/>
              <a:buNone/>
              <a:defRPr sz="1600" b="0" i="0" cap="none">
                <a:solidFill>
                  <a:schemeClr val="bg1"/>
                </a:solidFill>
                <a:latin typeface="Arial Bold"/>
                <a:cs typeface="Arial Bold"/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2"/>
          </p:nvPr>
        </p:nvSpPr>
        <p:spPr>
          <a:xfrm rot="16200000">
            <a:off x="4532155" y="3901774"/>
            <a:ext cx="3551041" cy="343971"/>
          </a:xfrm>
          <a:solidFill>
            <a:schemeClr val="accent4"/>
          </a:solidFill>
        </p:spPr>
        <p:txBody>
          <a:bodyPr anchor="ctr"/>
          <a:lstStyle>
            <a:lvl1pPr marL="0" indent="0" algn="l">
              <a:buFont typeface="Arial"/>
              <a:buNone/>
              <a:defRPr sz="1600" b="0" i="0" cap="none">
                <a:solidFill>
                  <a:schemeClr val="bg1"/>
                </a:solidFill>
                <a:latin typeface="Arial Bold"/>
                <a:cs typeface="Arial Bold"/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1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DF002178-0ADB-7C47-BCA1-80633EE6E1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56213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MCC Logo_4c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5038" y="5684838"/>
            <a:ext cx="14017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MCC Logo_4c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5038" y="5684838"/>
            <a:ext cx="14017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1940" y="1669970"/>
            <a:ext cx="7174860" cy="377991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4E07F9-9149-0C42-98F6-F2B26FEB7E1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9802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MCC Logo_4c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5038" y="5684838"/>
            <a:ext cx="14017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MCC Logo_4c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5038" y="5684838"/>
            <a:ext cx="14017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300" y="4088823"/>
            <a:ext cx="7137000" cy="1362075"/>
          </a:xfrm>
        </p:spPr>
        <p:txBody>
          <a:bodyPr/>
          <a:lstStyle>
            <a:lvl1pPr algn="l">
              <a:defRPr sz="4000" b="0" i="0" cap="all"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300" y="2588636"/>
            <a:ext cx="71370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131313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5FBA17F-0FE7-5A46-A36D-1310657C6D7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10466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301" y="561975"/>
            <a:ext cx="7175500" cy="109537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1301" y="1657350"/>
            <a:ext cx="3495454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0280" y="1657350"/>
            <a:ext cx="341652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9901011-5AA4-8D4F-87EC-4DD90F65018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426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1563688" y="2197100"/>
            <a:ext cx="7580312" cy="1588"/>
          </a:xfrm>
          <a:prstGeom prst="line">
            <a:avLst/>
          </a:prstGeom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563688" y="3724275"/>
            <a:ext cx="7580312" cy="1588"/>
          </a:xfrm>
          <a:prstGeom prst="line">
            <a:avLst/>
          </a:prstGeom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563688" y="5253038"/>
            <a:ext cx="7580312" cy="1587"/>
          </a:xfrm>
          <a:prstGeom prst="line">
            <a:avLst/>
          </a:prstGeom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563688" y="2197100"/>
            <a:ext cx="7580312" cy="1588"/>
          </a:xfrm>
          <a:prstGeom prst="line">
            <a:avLst/>
          </a:prstGeom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563688" y="3724275"/>
            <a:ext cx="7580312" cy="1588"/>
          </a:xfrm>
          <a:prstGeom prst="line">
            <a:avLst/>
          </a:prstGeom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563688" y="5253038"/>
            <a:ext cx="7580312" cy="1587"/>
          </a:xfrm>
          <a:prstGeom prst="line">
            <a:avLst/>
          </a:prstGeom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1511300" y="1745464"/>
            <a:ext cx="7175500" cy="486647"/>
          </a:xfrm>
        </p:spPr>
        <p:txBody>
          <a:bodyPr anchor="b"/>
          <a:lstStyle>
            <a:lvl1pPr marL="457200" indent="-457200" algn="l">
              <a:buClr>
                <a:schemeClr val="tx1"/>
              </a:buClr>
              <a:buFont typeface="Wingdings" charset="2"/>
              <a:buAutoNum type="arabicPlain"/>
              <a:defRPr sz="2200" b="0" i="0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1511300" y="2233699"/>
            <a:ext cx="5913468" cy="1038054"/>
          </a:xfrm>
        </p:spPr>
        <p:txBody>
          <a:bodyPr/>
          <a:lstStyle>
            <a:lvl1pPr marL="0" indent="0" algn="l">
              <a:buFont typeface="Arial"/>
              <a:buNone/>
              <a:defRPr sz="1200" b="0" i="0">
                <a:latin typeface="Arial Bold"/>
                <a:cs typeface="Arial Bold"/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511300" y="3759988"/>
            <a:ext cx="5913468" cy="1038054"/>
          </a:xfrm>
        </p:spPr>
        <p:txBody>
          <a:bodyPr/>
          <a:lstStyle>
            <a:lvl1pPr marL="0" indent="0" algn="l">
              <a:buFont typeface="Arial"/>
              <a:buNone/>
              <a:defRPr sz="1200" b="0" i="0">
                <a:latin typeface="Arial Bold"/>
                <a:cs typeface="Arial Bold"/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1511300" y="5287680"/>
            <a:ext cx="5913468" cy="1038054"/>
          </a:xfrm>
        </p:spPr>
        <p:txBody>
          <a:bodyPr/>
          <a:lstStyle>
            <a:lvl1pPr marL="0" indent="0" algn="l">
              <a:buFont typeface="Arial"/>
              <a:buNone/>
              <a:defRPr sz="1200" b="0" i="0">
                <a:latin typeface="Arial Bold"/>
                <a:cs typeface="Arial Bold"/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idx="17"/>
          </p:nvPr>
        </p:nvSpPr>
        <p:spPr>
          <a:xfrm>
            <a:off x="1511300" y="3271753"/>
            <a:ext cx="7175500" cy="486647"/>
          </a:xfrm>
        </p:spPr>
        <p:txBody>
          <a:bodyPr anchor="b"/>
          <a:lstStyle>
            <a:lvl1pPr marL="457200" indent="-457200" algn="l">
              <a:buClr>
                <a:schemeClr val="tx1"/>
              </a:buClr>
              <a:buFont typeface="Wingdings" charset="2"/>
              <a:buAutoNum type="arabicPlain" startAt="2"/>
              <a:defRPr sz="2200" b="0" i="0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idx="18"/>
          </p:nvPr>
        </p:nvSpPr>
        <p:spPr>
          <a:xfrm>
            <a:off x="1511300" y="4802621"/>
            <a:ext cx="7175500" cy="486647"/>
          </a:xfrm>
        </p:spPr>
        <p:txBody>
          <a:bodyPr anchor="b"/>
          <a:lstStyle>
            <a:lvl1pPr marL="457200" indent="-457200" algn="l">
              <a:buClr>
                <a:schemeClr val="tx1"/>
              </a:buClr>
              <a:buFont typeface="Wingdings" charset="2"/>
              <a:buAutoNum type="arabicPlain" startAt="3"/>
              <a:defRPr sz="2200" b="0" i="0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0" name="Slide Number Placeholder 2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fld id="{975EDC99-D358-9F48-9760-89B6F86E24D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1" name="Footer Placeholder 3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1980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-1588" y="550863"/>
            <a:ext cx="1271588" cy="769937"/>
          </a:xfrm>
          <a:prstGeom prst="rect">
            <a:avLst/>
          </a:prstGeom>
          <a:gradFill flip="none" rotWithShape="1">
            <a:gsLst>
              <a:gs pos="0">
                <a:srgbClr val="002545"/>
              </a:gs>
              <a:gs pos="100000">
                <a:srgbClr val="BDDCE4"/>
              </a:gs>
              <a:gs pos="50000">
                <a:srgbClr val="009CD1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511300" y="550862"/>
            <a:ext cx="7796350" cy="769937"/>
          </a:xfrm>
        </p:spPr>
        <p:txBody>
          <a:bodyPr wrap="none"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7"/>
          </p:nvPr>
        </p:nvSpPr>
        <p:spPr>
          <a:xfrm>
            <a:off x="4227848" y="2438442"/>
            <a:ext cx="4236373" cy="570254"/>
          </a:xfrm>
        </p:spPr>
        <p:txBody>
          <a:bodyPr/>
          <a:lstStyle>
            <a:lvl1pPr marL="0" indent="0" algn="l">
              <a:buNone/>
              <a:defRPr sz="140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half" idx="22"/>
          </p:nvPr>
        </p:nvSpPr>
        <p:spPr>
          <a:xfrm>
            <a:off x="4227848" y="3976467"/>
            <a:ext cx="4236373" cy="570254"/>
          </a:xfrm>
        </p:spPr>
        <p:txBody>
          <a:bodyPr/>
          <a:lstStyle>
            <a:lvl1pPr marL="0" indent="0" algn="l">
              <a:buNone/>
              <a:defRPr sz="140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half" idx="23"/>
          </p:nvPr>
        </p:nvSpPr>
        <p:spPr>
          <a:xfrm>
            <a:off x="4227848" y="5514492"/>
            <a:ext cx="4236373" cy="570254"/>
          </a:xfrm>
        </p:spPr>
        <p:txBody>
          <a:bodyPr/>
          <a:lstStyle>
            <a:lvl1pPr marL="0" indent="0" algn="l">
              <a:buNone/>
              <a:defRPr sz="140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4" name="Content Placeholder 33"/>
          <p:cNvSpPr>
            <a:spLocks noGrp="1"/>
          </p:cNvSpPr>
          <p:nvPr>
            <p:ph sz="quarter" idx="24"/>
          </p:nvPr>
        </p:nvSpPr>
        <p:spPr>
          <a:xfrm>
            <a:off x="4227849" y="1734057"/>
            <a:ext cx="4236372" cy="704850"/>
          </a:xfrm>
        </p:spPr>
        <p:txBody>
          <a:bodyPr anchor="b"/>
          <a:lstStyle>
            <a:lvl1pPr algn="l">
              <a:buNone/>
              <a:defRPr sz="2000" b="0" i="0" cap="all" baseline="0">
                <a:solidFill>
                  <a:schemeClr val="accent4"/>
                </a:solidFill>
                <a:latin typeface="Arial Bold"/>
                <a:cs typeface="Arial Bold"/>
              </a:defRPr>
            </a:lvl1pPr>
            <a:lvl2pPr>
              <a:buNone/>
              <a:defRPr sz="2000" b="0" i="0" cap="all">
                <a:latin typeface="Arial Bold"/>
                <a:cs typeface="Arial Bold"/>
              </a:defRPr>
            </a:lvl2pPr>
            <a:lvl3pPr>
              <a:buNone/>
              <a:defRPr sz="2000" b="0" i="0" cap="all">
                <a:latin typeface="Arial Bold"/>
                <a:cs typeface="Arial Bold"/>
              </a:defRPr>
            </a:lvl3pPr>
            <a:lvl4pPr>
              <a:buNone/>
              <a:defRPr sz="2000" b="0" i="0" cap="all">
                <a:latin typeface="Arial Bold"/>
                <a:cs typeface="Arial Bold"/>
              </a:defRPr>
            </a:lvl4pPr>
            <a:lvl5pPr>
              <a:buNone/>
              <a:defRPr sz="2000" b="0" i="0" cap="all">
                <a:latin typeface="Arial Bold"/>
                <a:cs typeface="Arial Bold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5" name="Content Placeholder 33"/>
          <p:cNvSpPr>
            <a:spLocks noGrp="1"/>
          </p:cNvSpPr>
          <p:nvPr>
            <p:ph sz="quarter" idx="25"/>
          </p:nvPr>
        </p:nvSpPr>
        <p:spPr>
          <a:xfrm>
            <a:off x="4227848" y="3272082"/>
            <a:ext cx="4236373" cy="704850"/>
          </a:xfrm>
        </p:spPr>
        <p:txBody>
          <a:bodyPr anchor="b"/>
          <a:lstStyle>
            <a:lvl1pPr algn="l">
              <a:buNone/>
              <a:defRPr sz="2000" b="0" i="0" cap="all" baseline="0">
                <a:solidFill>
                  <a:schemeClr val="accent4"/>
                </a:solidFill>
                <a:latin typeface="Arial Bold"/>
                <a:cs typeface="Arial Bold"/>
              </a:defRPr>
            </a:lvl1pPr>
            <a:lvl2pPr>
              <a:buNone/>
              <a:defRPr sz="2000" b="0" i="0" cap="all">
                <a:latin typeface="Arial Bold"/>
                <a:cs typeface="Arial Bold"/>
              </a:defRPr>
            </a:lvl2pPr>
            <a:lvl3pPr>
              <a:buNone/>
              <a:defRPr sz="2000" b="0" i="0" cap="all">
                <a:latin typeface="Arial Bold"/>
                <a:cs typeface="Arial Bold"/>
              </a:defRPr>
            </a:lvl3pPr>
            <a:lvl4pPr>
              <a:buNone/>
              <a:defRPr sz="2000" b="0" i="0" cap="all">
                <a:latin typeface="Arial Bold"/>
                <a:cs typeface="Arial Bold"/>
              </a:defRPr>
            </a:lvl4pPr>
            <a:lvl5pPr>
              <a:buNone/>
              <a:defRPr sz="2000" b="0" i="0" cap="all">
                <a:latin typeface="Arial Bold"/>
                <a:cs typeface="Arial Bold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6" name="Content Placeholder 33"/>
          <p:cNvSpPr>
            <a:spLocks noGrp="1"/>
          </p:cNvSpPr>
          <p:nvPr>
            <p:ph sz="quarter" idx="26"/>
          </p:nvPr>
        </p:nvSpPr>
        <p:spPr>
          <a:xfrm>
            <a:off x="4227848" y="4809642"/>
            <a:ext cx="4236373" cy="704850"/>
          </a:xfrm>
        </p:spPr>
        <p:txBody>
          <a:bodyPr anchor="b"/>
          <a:lstStyle>
            <a:lvl1pPr algn="l">
              <a:buNone/>
              <a:defRPr sz="2000" b="0" i="0" cap="all" baseline="0">
                <a:solidFill>
                  <a:schemeClr val="accent4"/>
                </a:solidFill>
                <a:latin typeface="Arial Bold"/>
                <a:cs typeface="Arial Bold"/>
              </a:defRPr>
            </a:lvl1pPr>
            <a:lvl2pPr>
              <a:buNone/>
              <a:defRPr sz="2000" b="0" i="0" cap="all">
                <a:latin typeface="Arial Bold"/>
                <a:cs typeface="Arial Bold"/>
              </a:defRPr>
            </a:lvl2pPr>
            <a:lvl3pPr>
              <a:buNone/>
              <a:defRPr sz="2000" b="0" i="0" cap="all">
                <a:latin typeface="Arial Bold"/>
                <a:cs typeface="Arial Bold"/>
              </a:defRPr>
            </a:lvl3pPr>
            <a:lvl4pPr>
              <a:buNone/>
              <a:defRPr sz="2000" b="0" i="0" cap="all">
                <a:latin typeface="Arial Bold"/>
                <a:cs typeface="Arial Bold"/>
              </a:defRPr>
            </a:lvl4pPr>
            <a:lvl5pPr>
              <a:buNone/>
              <a:defRPr sz="2000" b="0" i="0" cap="all">
                <a:latin typeface="Arial Bold"/>
                <a:cs typeface="Arial Bold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9" name="Picture Placeholder 2"/>
          <p:cNvSpPr>
            <a:spLocks noGrp="1"/>
          </p:cNvSpPr>
          <p:nvPr>
            <p:ph type="pic" idx="1"/>
          </p:nvPr>
        </p:nvSpPr>
        <p:spPr>
          <a:xfrm>
            <a:off x="1994589" y="1734057"/>
            <a:ext cx="1790017" cy="1274639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1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0" name="Picture Placeholder 2"/>
          <p:cNvSpPr>
            <a:spLocks noGrp="1"/>
          </p:cNvSpPr>
          <p:nvPr>
            <p:ph type="pic" idx="27"/>
          </p:nvPr>
        </p:nvSpPr>
        <p:spPr>
          <a:xfrm>
            <a:off x="1994589" y="3272082"/>
            <a:ext cx="1790017" cy="1274639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1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1" name="Picture Placeholder 2"/>
          <p:cNvSpPr>
            <a:spLocks noGrp="1"/>
          </p:cNvSpPr>
          <p:nvPr>
            <p:ph type="pic" idx="28"/>
          </p:nvPr>
        </p:nvSpPr>
        <p:spPr>
          <a:xfrm>
            <a:off x="1994589" y="4809642"/>
            <a:ext cx="1790017" cy="1274639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1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29"/>
          </p:nvPr>
        </p:nvSpPr>
        <p:spPr/>
        <p:txBody>
          <a:bodyPr/>
          <a:lstStyle>
            <a:lvl1pPr>
              <a:defRPr/>
            </a:lvl1pPr>
          </a:lstStyle>
          <a:p>
            <a:fld id="{BC30174C-6613-F449-B892-BE5A92849E6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5" name="Footer Placeholder 41"/>
          <p:cNvSpPr>
            <a:spLocks noGrp="1"/>
          </p:cNvSpPr>
          <p:nvPr>
            <p:ph type="ftr" sz="quarter" idx="3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51453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563688" y="1987550"/>
            <a:ext cx="7580312" cy="1588"/>
          </a:xfrm>
          <a:prstGeom prst="line">
            <a:avLst/>
          </a:prstGeom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563688" y="1987550"/>
            <a:ext cx="7580312" cy="1588"/>
          </a:xfrm>
          <a:prstGeom prst="line">
            <a:avLst/>
          </a:prstGeom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301" y="1279314"/>
            <a:ext cx="3483864" cy="707886"/>
          </a:xfrm>
        </p:spPr>
        <p:txBody>
          <a:bodyPr anchor="b">
            <a:spAutoFit/>
          </a:bodyPr>
          <a:lstStyle>
            <a:lvl1pPr marL="0" indent="0" algn="l">
              <a:buNone/>
              <a:defRPr sz="2000" b="0" i="0">
                <a:latin typeface="Arial Bold"/>
                <a:cs typeface="Arial 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300" y="2298240"/>
            <a:ext cx="3483864" cy="3550110"/>
          </a:xfrm>
        </p:spPr>
        <p:txBody>
          <a:bodyPr/>
          <a:lstStyle>
            <a:lvl1pPr marL="457200" indent="-457200">
              <a:buClr>
                <a:schemeClr val="tx1"/>
              </a:buClr>
              <a:buFont typeface="Wingdings" charset="2"/>
              <a:buAutoNum type="arabicPlain"/>
              <a:defRPr sz="2000" b="0" i="0">
                <a:latin typeface="Arial"/>
                <a:cs typeface="Arial"/>
              </a:defRPr>
            </a:lvl1pPr>
            <a:lvl2pPr marL="457200" indent="0">
              <a:buClr>
                <a:schemeClr val="tx2"/>
              </a:buClr>
              <a:buFontTx/>
              <a:buNone/>
              <a:defRPr sz="2000" b="0" i="0">
                <a:latin typeface="Arial"/>
                <a:cs typeface="Arial"/>
              </a:defRPr>
            </a:lvl2pPr>
            <a:lvl3pPr marL="915988" indent="-1588">
              <a:buClr>
                <a:schemeClr val="tx2"/>
              </a:buClr>
              <a:buFontTx/>
              <a:buNone/>
              <a:defRPr sz="1800" b="0" i="0">
                <a:latin typeface="Arial"/>
                <a:cs typeface="Arial"/>
              </a:defRPr>
            </a:lvl3pPr>
            <a:lvl4pPr marL="1373188" indent="-1588">
              <a:buClr>
                <a:schemeClr val="tx2"/>
              </a:buClr>
              <a:buFontTx/>
              <a:buNone/>
              <a:defRPr sz="1600" b="0" i="0">
                <a:latin typeface="Arial"/>
                <a:cs typeface="Arial"/>
              </a:defRPr>
            </a:lvl4pPr>
            <a:lvl5pPr marL="1831975" indent="-3175">
              <a:buClr>
                <a:schemeClr val="tx2"/>
              </a:buClr>
              <a:buFontTx/>
              <a:buNone/>
              <a:defRPr sz="1600" b="0" i="0">
                <a:latin typeface="Arial"/>
                <a:cs typeface="Arial"/>
              </a:defRPr>
            </a:lvl5pPr>
            <a:lvl6pPr>
              <a:buNone/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6625" y="1279314"/>
            <a:ext cx="3480175" cy="707886"/>
          </a:xfrm>
        </p:spPr>
        <p:txBody>
          <a:bodyPr anchor="b">
            <a:spAutoFit/>
          </a:bodyPr>
          <a:lstStyle>
            <a:lvl1pPr marL="0" indent="0">
              <a:buNone/>
              <a:defRPr sz="2000" b="0" i="0">
                <a:latin typeface="Arial Bold"/>
                <a:cs typeface="Arial 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6625" y="2298240"/>
            <a:ext cx="3480175" cy="3550110"/>
          </a:xfrm>
        </p:spPr>
        <p:txBody>
          <a:bodyPr/>
          <a:lstStyle>
            <a:lvl1pPr marL="457200" indent="-457200">
              <a:buClr>
                <a:schemeClr val="tx1"/>
              </a:buClr>
              <a:buFont typeface="Wingdings" charset="2"/>
              <a:buAutoNum type="arabicPlain"/>
              <a:defRPr sz="2000" b="0" i="0">
                <a:latin typeface="Arial"/>
                <a:cs typeface="Arial"/>
              </a:defRPr>
            </a:lvl1pPr>
            <a:lvl2pPr marL="457200" indent="0">
              <a:buClr>
                <a:schemeClr val="tx2"/>
              </a:buClr>
              <a:buFontTx/>
              <a:buNone/>
              <a:defRPr sz="2000" b="0" i="0">
                <a:latin typeface="Arial"/>
                <a:cs typeface="Arial"/>
              </a:defRPr>
            </a:lvl2pPr>
            <a:lvl3pPr marL="915988" indent="-1588">
              <a:buClr>
                <a:schemeClr val="tx2"/>
              </a:buClr>
              <a:buFontTx/>
              <a:buNone/>
              <a:defRPr sz="1800" b="0" i="0">
                <a:latin typeface="Arial"/>
                <a:cs typeface="Arial"/>
              </a:defRPr>
            </a:lvl3pPr>
            <a:lvl4pPr marL="1373188" indent="-1588">
              <a:buClr>
                <a:schemeClr val="tx2"/>
              </a:buClr>
              <a:buFontTx/>
              <a:buNone/>
              <a:defRPr sz="1600" b="0" i="0">
                <a:latin typeface="Arial"/>
                <a:cs typeface="Arial"/>
              </a:defRPr>
            </a:lvl4pPr>
            <a:lvl5pPr marL="1831975" indent="-3175">
              <a:buClr>
                <a:schemeClr val="tx2"/>
              </a:buClr>
              <a:buFontTx/>
              <a:buNone/>
              <a:defRPr sz="1600" b="0" i="0">
                <a:latin typeface="Arial"/>
                <a:cs typeface="Arial"/>
              </a:defRPr>
            </a:lvl5pPr>
            <a:lvl6pPr>
              <a:buNone/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511300" y="561974"/>
            <a:ext cx="7175500" cy="600164"/>
          </a:xfrm>
        </p:spPr>
        <p:txBody>
          <a:bodyPr wrap="none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55A4BB8-E50D-E14B-A0BA-AA8E3E0A07A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67508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 descr="MCC Logo_4c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5038" y="5684838"/>
            <a:ext cx="14017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8" descr="MCC Logo_4c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5038" y="5684838"/>
            <a:ext cx="14017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300" y="562532"/>
            <a:ext cx="7175499" cy="278114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>
                <a:latin typeface="Calibri (Body)" charset="0"/>
                <a:ea typeface="ＭＳ Ｐゴシック" charset="0"/>
                <a:cs typeface="Calibri (Body)" charset="0"/>
              </a:defRPr>
            </a:lvl1pPr>
          </a:lstStyle>
          <a:p>
            <a:pPr>
              <a:defRPr/>
            </a:pPr>
            <a:fld id="{97ACAF54-DC80-F042-A1F1-B01288A256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47506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F7633D6-188C-1B49-ABE4-12E27F989D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43694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1300" y="1175039"/>
            <a:ext cx="4388947" cy="4673311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3994" y="1175040"/>
            <a:ext cx="2523422" cy="4673310"/>
          </a:xfrm>
        </p:spPr>
        <p:txBody>
          <a:bodyPr/>
          <a:lstStyle>
            <a:lvl1pPr marL="0" indent="0">
              <a:buNone/>
              <a:defRPr sz="13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511300" y="561975"/>
            <a:ext cx="4388947" cy="523220"/>
          </a:xfrm>
        </p:spPr>
        <p:txBody>
          <a:bodyPr wrap="none"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194425" y="682560"/>
            <a:ext cx="2522991" cy="553998"/>
          </a:xfrm>
        </p:spPr>
        <p:txBody>
          <a:bodyPr>
            <a:spAutoFit/>
          </a:bodyPr>
          <a:lstStyle>
            <a:lvl1pPr algn="l">
              <a:buFont typeface="Arial"/>
              <a:buNone/>
              <a:defRPr sz="1500" b="0" i="0" cap="none" baseline="0">
                <a:solidFill>
                  <a:schemeClr val="tx2"/>
                </a:solidFill>
                <a:latin typeface="Arial Bold"/>
                <a:cs typeface="Arial Bold"/>
              </a:defRPr>
            </a:lvl1pPr>
            <a:lvl2pPr algn="ctr">
              <a:buNone/>
              <a:defRPr sz="1500"/>
            </a:lvl2pPr>
            <a:lvl3pPr algn="ctr">
              <a:buNone/>
              <a:defRPr sz="1500"/>
            </a:lvl3pPr>
            <a:lvl4pPr algn="ctr">
              <a:buNone/>
              <a:defRPr sz="1500"/>
            </a:lvl4pPr>
            <a:lvl5pPr algn="ctr">
              <a:buNone/>
              <a:defRPr sz="15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019FCA82-C81C-AE41-A6A5-B5507DF9F2B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98847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MCC Logo_4c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5038" y="5684838"/>
            <a:ext cx="14017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MCC Logo_4c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5038" y="5684838"/>
            <a:ext cx="14017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011003" y="3921812"/>
            <a:ext cx="3675798" cy="707886"/>
          </a:xfrm>
        </p:spPr>
        <p:txBody>
          <a:bodyPr anchor="b"/>
          <a:lstStyle>
            <a:lvl1pPr algn="l">
              <a:defRPr sz="2000" b="0" i="0">
                <a:latin typeface="Arial Bold"/>
                <a:cs typeface="Arial Bold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1002" y="4629698"/>
            <a:ext cx="3675798" cy="820190"/>
          </a:xfrm>
        </p:spPr>
        <p:txBody>
          <a:bodyPr/>
          <a:lstStyle>
            <a:lvl1pPr marL="0" indent="0" algn="l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1"/>
          </p:nvPr>
        </p:nvSpPr>
        <p:spPr>
          <a:xfrm>
            <a:off x="1511300" y="550863"/>
            <a:ext cx="3249153" cy="4899025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238A140-81A8-0040-B2F3-C9A22A16DB5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201754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MCC Logo_4c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5038" y="5684838"/>
            <a:ext cx="14017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MCC Logo_4c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5038" y="5684838"/>
            <a:ext cx="14017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300" y="561975"/>
            <a:ext cx="1166995" cy="4887913"/>
          </a:xfrm>
        </p:spPr>
        <p:txBody>
          <a:bodyPr vert="vert270"/>
          <a:lstStyle>
            <a:lvl1pPr algn="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981325" y="561975"/>
            <a:ext cx="5640388" cy="4887913"/>
          </a:xfrm>
        </p:spPr>
        <p:txBody>
          <a:bodyPr anchor="ctr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21D331C2-61A0-084D-BBDD-19A83DCF80C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8979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70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70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rot="16200000">
            <a:off x="-142080" y="5765006"/>
            <a:ext cx="1408112" cy="777875"/>
          </a:xfrm>
          <a:prstGeom prst="rect">
            <a:avLst/>
          </a:prstGeom>
          <a:gradFill flip="none" rotWithShape="1">
            <a:gsLst>
              <a:gs pos="0">
                <a:srgbClr val="002545"/>
              </a:gs>
              <a:gs pos="100000">
                <a:srgbClr val="BDDCE4"/>
              </a:gs>
              <a:gs pos="50000">
                <a:srgbClr val="009CD1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7" name="Picture 10" descr="MCC Logo_4c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5038" y="5684838"/>
            <a:ext cx="14017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 descr="MCC Logo_4c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5038" y="5684838"/>
            <a:ext cx="14017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6200000">
            <a:off x="-1881852" y="2376340"/>
            <a:ext cx="4887259" cy="777240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511300" y="321330"/>
            <a:ext cx="7175500" cy="4887258"/>
          </a:xfrm>
        </p:spPr>
        <p:txBody>
          <a:bodyPr anchor="ctr"/>
          <a:lstStyle>
            <a:lvl1pPr marL="0" indent="0" algn="l">
              <a:buFont typeface="Arial"/>
              <a:buNone/>
              <a:defRPr sz="1800" b="0" i="0">
                <a:latin typeface="Arial"/>
                <a:cs typeface="Arial"/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311321D7-E101-AC46-80A0-9BD8CECD781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1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2542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511300" y="1669970"/>
            <a:ext cx="7175500" cy="3781870"/>
          </a:xfrm>
        </p:spPr>
        <p:txBody>
          <a:bodyPr/>
          <a:lstStyle>
            <a:lvl1pPr marL="0" indent="0" algn="l">
              <a:buFont typeface="Arial"/>
              <a:buNone/>
              <a:defRPr sz="1800" b="0" i="0">
                <a:latin typeface="Arial"/>
                <a:cs typeface="Arial"/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EB6F032B-9477-8D4E-B772-E541E9FF9B4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36544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70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70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1657350"/>
            <a:ext cx="1271588" cy="769938"/>
          </a:xfrm>
          <a:prstGeom prst="rect">
            <a:avLst/>
          </a:prstGeom>
          <a:gradFill flip="none" rotWithShape="1">
            <a:gsLst>
              <a:gs pos="0">
                <a:srgbClr val="002545"/>
              </a:gs>
              <a:gs pos="100000">
                <a:srgbClr val="BDDCE4"/>
              </a:gs>
              <a:gs pos="50000">
                <a:srgbClr val="009CD1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300" y="1658328"/>
            <a:ext cx="7796350" cy="768959"/>
          </a:xfrm>
        </p:spPr>
        <p:txBody>
          <a:bodyPr wrap="none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511300" y="2867668"/>
            <a:ext cx="7175500" cy="2980682"/>
          </a:xfrm>
        </p:spPr>
        <p:txBody>
          <a:bodyPr/>
          <a:lstStyle>
            <a:lvl1pPr marL="0" indent="0" algn="l">
              <a:buFont typeface="Arial"/>
              <a:buNone/>
              <a:defRPr sz="1800" b="0" i="0">
                <a:latin typeface="Arial"/>
                <a:cs typeface="Arial"/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A3F1A675-4A11-304D-AEA1-F0526DA2D0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3786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70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1270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-1588" y="550863"/>
            <a:ext cx="1271588" cy="769937"/>
          </a:xfrm>
          <a:prstGeom prst="rect">
            <a:avLst/>
          </a:prstGeom>
          <a:gradFill flip="none" rotWithShape="1">
            <a:gsLst>
              <a:gs pos="0">
                <a:srgbClr val="002545"/>
              </a:gs>
              <a:gs pos="100000">
                <a:srgbClr val="BDDCE4"/>
              </a:gs>
              <a:gs pos="50000">
                <a:srgbClr val="009CD1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687951" y="2495824"/>
            <a:ext cx="2312979" cy="3353457"/>
          </a:xfrm>
        </p:spPr>
        <p:txBody>
          <a:bodyPr anchor="b"/>
          <a:lstStyle>
            <a:lvl1pPr marL="0" indent="0" algn="l">
              <a:buFont typeface="Arial"/>
              <a:buNone/>
              <a:defRPr sz="1400" b="0" i="0">
                <a:latin typeface="Arial"/>
                <a:cs typeface="Arial"/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6"/>
          </p:nvPr>
        </p:nvSpPr>
        <p:spPr>
          <a:xfrm rot="16200000">
            <a:off x="-1259555" y="3901773"/>
            <a:ext cx="3551041" cy="343971"/>
          </a:xfrm>
          <a:solidFill>
            <a:schemeClr val="accent2"/>
          </a:solidFill>
        </p:spPr>
        <p:txBody>
          <a:bodyPr anchor="ctr"/>
          <a:lstStyle>
            <a:lvl1pPr marL="0" indent="0" algn="l">
              <a:buFont typeface="Arial"/>
              <a:buNone/>
              <a:defRPr sz="1600" b="0" i="0" cap="none">
                <a:solidFill>
                  <a:schemeClr val="bg1"/>
                </a:solidFill>
                <a:latin typeface="Arial Bold"/>
                <a:cs typeface="Arial Bold"/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590869" y="2495824"/>
            <a:ext cx="2312979" cy="3353457"/>
          </a:xfrm>
        </p:spPr>
        <p:txBody>
          <a:bodyPr anchor="b"/>
          <a:lstStyle>
            <a:lvl1pPr marL="0" indent="0" algn="l">
              <a:buFont typeface="Arial"/>
              <a:buNone/>
              <a:defRPr sz="1400" b="0" i="0">
                <a:latin typeface="Arial"/>
                <a:cs typeface="Arial"/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6479661" y="2495824"/>
            <a:ext cx="2312979" cy="3353457"/>
          </a:xfrm>
        </p:spPr>
        <p:txBody>
          <a:bodyPr anchor="b"/>
          <a:lstStyle>
            <a:lvl1pPr marL="0" indent="0" algn="l">
              <a:buFont typeface="Arial"/>
              <a:buNone/>
              <a:defRPr sz="1400" b="0" i="0">
                <a:latin typeface="Arial"/>
                <a:cs typeface="Arial"/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511300" y="561976"/>
            <a:ext cx="7796350" cy="758824"/>
          </a:xfrm>
        </p:spPr>
        <p:txBody>
          <a:bodyPr wrap="none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5" name="Text Placeholder 8"/>
          <p:cNvSpPr>
            <a:spLocks noGrp="1"/>
          </p:cNvSpPr>
          <p:nvPr>
            <p:ph type="body" sz="quarter" idx="21"/>
          </p:nvPr>
        </p:nvSpPr>
        <p:spPr>
          <a:xfrm rot="16200000">
            <a:off x="1643363" y="3901774"/>
            <a:ext cx="3551041" cy="343971"/>
          </a:xfrm>
          <a:solidFill>
            <a:schemeClr val="tx1"/>
          </a:solidFill>
        </p:spPr>
        <p:txBody>
          <a:bodyPr anchor="ctr"/>
          <a:lstStyle>
            <a:lvl1pPr marL="0" indent="0" algn="l">
              <a:buFont typeface="Arial"/>
              <a:buNone/>
              <a:defRPr sz="1600" b="0" i="0" cap="none">
                <a:solidFill>
                  <a:schemeClr val="bg1"/>
                </a:solidFill>
                <a:latin typeface="Arial Bold"/>
                <a:cs typeface="Arial Bold"/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2"/>
          </p:nvPr>
        </p:nvSpPr>
        <p:spPr>
          <a:xfrm rot="16200000">
            <a:off x="4532155" y="3901774"/>
            <a:ext cx="3551041" cy="343971"/>
          </a:xfrm>
          <a:solidFill>
            <a:schemeClr val="accent4"/>
          </a:solidFill>
        </p:spPr>
        <p:txBody>
          <a:bodyPr anchor="ctr"/>
          <a:lstStyle>
            <a:lvl1pPr marL="0" indent="0" algn="l">
              <a:buFont typeface="Arial"/>
              <a:buNone/>
              <a:defRPr sz="1600" b="0" i="0" cap="none">
                <a:solidFill>
                  <a:schemeClr val="bg1"/>
                </a:solidFill>
                <a:latin typeface="Arial Bold"/>
                <a:cs typeface="Arial Bold"/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1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537750AA-CF47-DA43-AD6B-E2B01D98ED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69655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1940" y="1458303"/>
            <a:ext cx="7174860" cy="377991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511300" y="375709"/>
            <a:ext cx="7175500" cy="6001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B40595B-69A2-7249-B452-69951B5DC89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32286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MCC Logo_4c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5038" y="5684838"/>
            <a:ext cx="14017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MCC Logo_4c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5038" y="5684838"/>
            <a:ext cx="14017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300" y="4088823"/>
            <a:ext cx="7137000" cy="1362075"/>
          </a:xfrm>
        </p:spPr>
        <p:txBody>
          <a:bodyPr/>
          <a:lstStyle>
            <a:lvl1pPr algn="l">
              <a:defRPr sz="4000" b="0" i="0" cap="all"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300" y="2588636"/>
            <a:ext cx="71370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0512AC-33B7-704F-9A55-88A23A690AE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5009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1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0.xml"/><Relationship Id="rId16" Type="http://schemas.openxmlformats.org/officeDocument/2006/relationships/slideLayout" Target="../slideLayouts/slideLayout34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089025" cy="6858000"/>
          </a:xfrm>
          <a:prstGeom prst="rect">
            <a:avLst/>
          </a:prstGeom>
          <a:gradFill>
            <a:gsLst>
              <a:gs pos="0">
                <a:srgbClr val="002545"/>
              </a:gs>
              <a:gs pos="100000">
                <a:srgbClr val="BDDCE4"/>
              </a:gs>
              <a:gs pos="50000">
                <a:srgbClr val="009CD1"/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1300" y="561975"/>
            <a:ext cx="7175500" cy="60016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11300" y="1670050"/>
            <a:ext cx="7175500" cy="377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356350"/>
            <a:ext cx="10890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1"/>
                </a:solidFill>
                <a:latin typeface="Arial Bold" charset="0"/>
                <a:cs typeface="Calibri (Body)" charset="0"/>
              </a:defRPr>
            </a:lvl1pPr>
          </a:lstStyle>
          <a:p>
            <a:fld id="{70EE9601-4816-244D-AF47-C5C1C325573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1511300" y="6356350"/>
            <a:ext cx="2524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50000"/>
                  </a:schemeClr>
                </a:solidFill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45" r:id="rId10"/>
    <p:sldLayoutId id="2147484258" r:id="rId11"/>
    <p:sldLayoutId id="2147484259" r:id="rId12"/>
    <p:sldLayoutId id="2147484260" r:id="rId13"/>
    <p:sldLayoutId id="2147484261" r:id="rId14"/>
    <p:sldLayoutId id="2147484246" r:id="rId15"/>
    <p:sldLayoutId id="2147484262" r:id="rId16"/>
    <p:sldLayoutId id="2147484263" r:id="rId17"/>
    <p:sldLayoutId id="2147484279" r:id="rId18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300" kern="1200" cap="all">
          <a:solidFill>
            <a:srgbClr val="009CD1"/>
          </a:solidFill>
          <a:latin typeface="+mj-lt"/>
          <a:ea typeface="ＭＳ Ｐゴシック" charset="-128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300">
          <a:solidFill>
            <a:srgbClr val="009CD1"/>
          </a:solidFill>
          <a:latin typeface="Arial" pitchFamily="-109" charset="0"/>
          <a:ea typeface="ＭＳ Ｐゴシック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300">
          <a:solidFill>
            <a:srgbClr val="009CD1"/>
          </a:solidFill>
          <a:latin typeface="Arial" pitchFamily="-109" charset="0"/>
          <a:ea typeface="ＭＳ Ｐゴシック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300">
          <a:solidFill>
            <a:srgbClr val="009CD1"/>
          </a:solidFill>
          <a:latin typeface="Arial" pitchFamily="-109" charset="0"/>
          <a:ea typeface="ＭＳ Ｐゴシック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300">
          <a:solidFill>
            <a:srgbClr val="009CD1"/>
          </a:solidFill>
          <a:latin typeface="Arial" pitchFamily="-109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9CD1"/>
          </a:solidFill>
          <a:latin typeface="Avant Garde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9CD1"/>
          </a:solidFill>
          <a:latin typeface="Avant Garde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9CD1"/>
          </a:solidFill>
          <a:latin typeface="Avant Garde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9CD1"/>
          </a:solidFill>
          <a:latin typeface="Avant Garde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rgbClr val="009CD1"/>
        </a:buClr>
        <a:buFont typeface="Wingdings" charset="0"/>
        <a:buChar char="§"/>
        <a:defRPr sz="2800" kern="1200">
          <a:solidFill>
            <a:schemeClr val="tx2"/>
          </a:solidFill>
          <a:latin typeface="+mn-lt"/>
          <a:ea typeface="ＭＳ Ｐゴシック" charset="-128"/>
          <a:cs typeface="Arial Bold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 charset="0"/>
        <a:buChar char="›"/>
        <a:defRPr sz="2600" kern="1200">
          <a:solidFill>
            <a:schemeClr val="tx2"/>
          </a:solidFill>
          <a:latin typeface="+mn-lt"/>
          <a:ea typeface="Adobe Caslon Pro" charset="-1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Adobe Caslon Pro" charset="-1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F5BC1D"/>
        </a:buClr>
        <a:buFont typeface="Arial" charset="0"/>
        <a:buChar char="–"/>
        <a:defRPr sz="2000" kern="1200">
          <a:solidFill>
            <a:schemeClr val="tx2"/>
          </a:solidFill>
          <a:latin typeface="+mn-lt"/>
          <a:ea typeface="Adobe Caslon Pro" charset="-1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2"/>
          </a:solidFill>
          <a:latin typeface="+mn-lt"/>
          <a:ea typeface="Adobe Caslon Pro" charset="-1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089025" cy="6858000"/>
          </a:xfrm>
          <a:prstGeom prst="rect">
            <a:avLst/>
          </a:prstGeom>
          <a:gradFill>
            <a:gsLst>
              <a:gs pos="0">
                <a:srgbClr val="297331"/>
              </a:gs>
              <a:gs pos="100000">
                <a:srgbClr val="98C42E"/>
              </a:gs>
              <a:gs pos="50000">
                <a:srgbClr val="64B034"/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1300" y="561975"/>
            <a:ext cx="7175500" cy="1108075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946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11300" y="1670050"/>
            <a:ext cx="7175500" cy="377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356350"/>
            <a:ext cx="10890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1"/>
                </a:solidFill>
                <a:latin typeface="Arial Bold" charset="0"/>
                <a:cs typeface="Calibri (Body)" charset="0"/>
              </a:defRPr>
            </a:lvl1pPr>
          </a:lstStyle>
          <a:p>
            <a:fld id="{0CFA0CFB-D280-D740-B1D4-FBC4BFF117D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1511300" y="6356350"/>
            <a:ext cx="2524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50000"/>
                  </a:schemeClr>
                </a:solidFill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4" r:id="rId1"/>
    <p:sldLayoutId id="2147484265" r:id="rId2"/>
    <p:sldLayoutId id="2147484266" r:id="rId3"/>
    <p:sldLayoutId id="2147484267" r:id="rId4"/>
    <p:sldLayoutId id="2147484268" r:id="rId5"/>
    <p:sldLayoutId id="2147484269" r:id="rId6"/>
    <p:sldLayoutId id="2147484270" r:id="rId7"/>
    <p:sldLayoutId id="2147484271" r:id="rId8"/>
    <p:sldLayoutId id="2147484272" r:id="rId9"/>
    <p:sldLayoutId id="2147484247" r:id="rId10"/>
    <p:sldLayoutId id="2147484273" r:id="rId11"/>
    <p:sldLayoutId id="2147484274" r:id="rId12"/>
    <p:sldLayoutId id="2147484275" r:id="rId13"/>
    <p:sldLayoutId id="2147484276" r:id="rId14"/>
    <p:sldLayoutId id="2147484248" r:id="rId15"/>
    <p:sldLayoutId id="2147484277" r:id="rId16"/>
    <p:sldLayoutId id="2147484278" r:id="rId17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300" kern="1200" cap="all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itchFamily="-109" charset="0"/>
          <a:ea typeface="ＭＳ Ｐゴシック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itchFamily="-109" charset="0"/>
          <a:ea typeface="ＭＳ Ｐゴシック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itchFamily="-109" charset="0"/>
          <a:ea typeface="ＭＳ Ｐゴシック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itchFamily="-109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9CD1"/>
          </a:solidFill>
          <a:latin typeface="Avant Garde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9CD1"/>
          </a:solidFill>
          <a:latin typeface="Avant Garde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9CD1"/>
          </a:solidFill>
          <a:latin typeface="Avant Garde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9CD1"/>
          </a:solidFill>
          <a:latin typeface="Avant Garde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charset="0"/>
        <a:buChar char="§"/>
        <a:defRPr sz="2800" kern="1200">
          <a:solidFill>
            <a:schemeClr val="tx2"/>
          </a:solidFill>
          <a:latin typeface="Arial Bold"/>
          <a:ea typeface="ＭＳ Ｐゴシック" charset="-128"/>
          <a:cs typeface="Arial Bold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Lucida Grande" charset="0"/>
        <a:buChar char="›"/>
        <a:defRPr sz="2600" kern="1200">
          <a:solidFill>
            <a:schemeClr val="tx2"/>
          </a:solidFill>
          <a:latin typeface="Arial"/>
          <a:ea typeface="Adobe Caslon Pro" charset="-1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009CD1"/>
        </a:buClr>
        <a:buFont typeface="Arial" charset="0"/>
        <a:buChar char="•"/>
        <a:defRPr sz="2400" kern="1200">
          <a:solidFill>
            <a:schemeClr val="tx2"/>
          </a:solidFill>
          <a:latin typeface="Arial"/>
          <a:ea typeface="Adobe Caslon Pro" charset="-1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F5BC1D"/>
        </a:buClr>
        <a:buFont typeface="Arial" charset="0"/>
        <a:buChar char="–"/>
        <a:defRPr sz="2000" kern="1200">
          <a:solidFill>
            <a:schemeClr val="tx2"/>
          </a:solidFill>
          <a:latin typeface="Arial"/>
          <a:ea typeface="Adobe Caslon Pro" charset="-1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2"/>
          </a:solidFill>
          <a:latin typeface="Arial"/>
          <a:ea typeface="Adobe Caslon Pro" charset="-1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272954"/>
            <a:ext cx="7538720" cy="677108"/>
          </a:xfrm>
        </p:spPr>
        <p:txBody>
          <a:bodyPr/>
          <a:lstStyle/>
          <a:p>
            <a:pPr marL="0" marR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Online</a:t>
            </a:r>
            <a:r>
              <a:rPr lang="en-US" baseline="0" dirty="0" smtClean="0"/>
              <a:t> Education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962127"/>
            <a:ext cx="7538720" cy="1778948"/>
          </a:xfrm>
        </p:spPr>
        <p:txBody>
          <a:bodyPr/>
          <a:lstStyle/>
          <a:p>
            <a:r>
              <a:rPr lang="en-US" dirty="0" smtClean="0"/>
              <a:t>Jim Julius, Faculty Director, Online Education</a:t>
            </a:r>
          </a:p>
          <a:p>
            <a:r>
              <a:rPr lang="en-US" dirty="0" smtClean="0"/>
              <a:t>Carlos Lopez, Dean, Math &amp; Sciences</a:t>
            </a:r>
          </a:p>
          <a:p>
            <a:endParaRPr lang="en-US" sz="1200" dirty="0"/>
          </a:p>
          <a:p>
            <a:r>
              <a:rPr lang="en-US" dirty="0" smtClean="0"/>
              <a:t>February 5,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62181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1176867" y="27039"/>
            <a:ext cx="8229600" cy="1200298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lvl="0"/>
            <a:r>
              <a:rPr lang="en" sz="3300" dirty="0">
                <a:solidFill>
                  <a:srgbClr val="009CD1"/>
                </a:solidFill>
                <a:latin typeface="+mj-lt"/>
                <a:ea typeface="ＭＳ Ｐゴシック" charset="-128"/>
                <a:sym typeface="Quattrocento Sans"/>
              </a:rPr>
              <a:t>MCC student </a:t>
            </a:r>
            <a:r>
              <a:rPr lang="en" sz="3300" dirty="0" smtClean="0">
                <a:solidFill>
                  <a:srgbClr val="009CD1"/>
                </a:solidFill>
                <a:latin typeface="+mj-lt"/>
                <a:ea typeface="ＭＳ Ｐゴシック" charset="-128"/>
                <a:sym typeface="Quattrocento Sans"/>
              </a:rPr>
              <a:t>reasons </a:t>
            </a:r>
            <a:r>
              <a:rPr lang="en" sz="3300" dirty="0">
                <a:solidFill>
                  <a:srgbClr val="009CD1"/>
                </a:solidFill>
                <a:latin typeface="+mj-lt"/>
                <a:ea typeface="ＭＳ Ｐゴシック" charset="-128"/>
                <a:sym typeface="Quattrocento Sans"/>
              </a:rPr>
              <a:t>for taking online classes </a:t>
            </a:r>
            <a:r>
              <a:rPr lang="en" sz="3300" dirty="0" smtClean="0">
                <a:solidFill>
                  <a:srgbClr val="009CD1"/>
                </a:solidFill>
                <a:latin typeface="+mj-lt"/>
                <a:ea typeface="ＭＳ Ｐゴシック" charset="-128"/>
                <a:sym typeface="Quattrocento Sans"/>
              </a:rPr>
              <a:t>(n=</a:t>
            </a:r>
            <a:r>
              <a:rPr lang="en" sz="3300" dirty="0">
                <a:solidFill>
                  <a:srgbClr val="009CD1"/>
                </a:solidFill>
                <a:latin typeface="+mj-lt"/>
                <a:ea typeface="ＭＳ Ｐゴシック" charset="-128"/>
                <a:sym typeface="Quattrocento Sans"/>
              </a:rPr>
              <a:t>728)</a:t>
            </a:r>
          </a:p>
        </p:txBody>
      </p:sp>
      <p:sp>
        <p:nvSpPr>
          <p:cNvPr id="48" name="Shape 48"/>
          <p:cNvSpPr/>
          <p:nvPr/>
        </p:nvSpPr>
        <p:spPr>
          <a:xfrm>
            <a:off x="0" y="1536563"/>
            <a:ext cx="9144000" cy="532143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xmlns="" val="2599206792"/>
      </p:ext>
    </p:extLst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</a:t>
            </a:r>
            <a:r>
              <a:rPr lang="en-US" baseline="0" dirty="0" smtClean="0"/>
              <a:t> Ed &amp; MiraCosta’s 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Faculty, staff, and students affirm that DE is seen as integral to “providing educational opportunities” “to a diverse population of learners.” </a:t>
            </a:r>
          </a:p>
          <a:p>
            <a:r>
              <a:rPr lang="en-US" dirty="0" smtClean="0"/>
              <a:t>MiraCosta student surveys reveal that many students could not have taken a course at all if it were not offered via DE </a:t>
            </a:r>
            <a:br>
              <a:rPr lang="en-US" dirty="0" smtClean="0"/>
            </a:br>
            <a:r>
              <a:rPr lang="en-US" dirty="0" smtClean="0"/>
              <a:t>(2012: 40%; 2013: 45%)</a:t>
            </a:r>
          </a:p>
          <a:p>
            <a:r>
              <a:rPr lang="en-US" dirty="0" smtClean="0"/>
              <a:t>Expanding online education’s mission focus from access to success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99685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Ed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Online Education Plan written in 2011</a:t>
            </a:r>
          </a:p>
          <a:p>
            <a:r>
              <a:rPr lang="en-US" dirty="0" smtClean="0"/>
              <a:t>Team of faculty, staff, and administrators currently closing this plan</a:t>
            </a:r>
          </a:p>
          <a:p>
            <a:r>
              <a:rPr lang="en-US" dirty="0" smtClean="0"/>
              <a:t>Team will add student representation and develop a new 3-year plan in conjunction with current college-wide strategic planning and AIS’s technology planning efforts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61314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300" y="375709"/>
            <a:ext cx="7175500" cy="600164"/>
          </a:xfrm>
        </p:spPr>
        <p:txBody>
          <a:bodyPr/>
          <a:lstStyle/>
          <a:p>
            <a:r>
              <a:rPr lang="en-US" dirty="0" smtClean="0"/>
              <a:t>Notable Accomplishments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1940" y="1653036"/>
            <a:ext cx="7174860" cy="3779918"/>
          </a:xfrm>
        </p:spPr>
        <p:txBody>
          <a:bodyPr/>
          <a:lstStyle/>
          <a:p>
            <a:r>
              <a:rPr lang="en-US" dirty="0" smtClean="0"/>
              <a:t>Faculty Director of Online Education</a:t>
            </a:r>
          </a:p>
          <a:p>
            <a:r>
              <a:rPr lang="en-US" dirty="0" smtClean="0"/>
              <a:t>Student Services Online</a:t>
            </a:r>
          </a:p>
          <a:p>
            <a:r>
              <a:rPr lang="en-US" dirty="0" smtClean="0"/>
              <a:t>Faculty Development</a:t>
            </a:r>
          </a:p>
          <a:p>
            <a:r>
              <a:rPr lang="en-US" dirty="0" smtClean="0"/>
              <a:t>AP 4105</a:t>
            </a:r>
          </a:p>
          <a:p>
            <a:r>
              <a:rPr lang="en-US" dirty="0" smtClean="0"/>
              <a:t>DE in</a:t>
            </a:r>
            <a:r>
              <a:rPr lang="en-US" baseline="0" dirty="0" smtClean="0"/>
              <a:t> Program Review</a:t>
            </a:r>
          </a:p>
          <a:p>
            <a:r>
              <a:rPr lang="en-US" dirty="0" smtClean="0"/>
              <a:t>Student Orientation to Online Learning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018228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Progress</a:t>
            </a:r>
            <a:r>
              <a:rPr lang="en-US" baseline="0" dirty="0" smtClean="0"/>
              <a:t> / 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Submitting a Substantive Change Proposal</a:t>
            </a:r>
          </a:p>
          <a:p>
            <a:r>
              <a:rPr lang="en-US" smtClean="0"/>
              <a:t>Establishing </a:t>
            </a:r>
            <a:r>
              <a:rPr lang="en-US" dirty="0" smtClean="0"/>
              <a:t>a broadly shared vision for Online Education at MiraCosta College</a:t>
            </a:r>
          </a:p>
          <a:p>
            <a:r>
              <a:rPr lang="en-US" dirty="0" smtClean="0"/>
              <a:t>Expanding resources </a:t>
            </a:r>
            <a:r>
              <a:rPr lang="en-US" dirty="0"/>
              <a:t>s</a:t>
            </a:r>
            <a:r>
              <a:rPr lang="en-US" dirty="0" smtClean="0"/>
              <a:t>upporting </a:t>
            </a:r>
            <a:r>
              <a:rPr lang="en-US" dirty="0"/>
              <a:t>q</a:t>
            </a:r>
            <a:r>
              <a:rPr lang="en-US" dirty="0" smtClean="0"/>
              <a:t>uality </a:t>
            </a:r>
            <a:r>
              <a:rPr lang="en-US" dirty="0"/>
              <a:t>o</a:t>
            </a:r>
            <a:r>
              <a:rPr lang="en-US" dirty="0" smtClean="0"/>
              <a:t>nline education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852016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300" y="2712509"/>
            <a:ext cx="7175500" cy="600164"/>
          </a:xfrm>
        </p:spPr>
        <p:txBody>
          <a:bodyPr/>
          <a:lstStyle/>
          <a:p>
            <a:r>
              <a:rPr lang="en-US" dirty="0" smtClean="0"/>
              <a:t>Questions / 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81285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Terms</a:t>
            </a:r>
          </a:p>
          <a:p>
            <a:r>
              <a:rPr lang="en-US" dirty="0" smtClean="0"/>
              <a:t>Important Data</a:t>
            </a:r>
          </a:p>
          <a:p>
            <a:r>
              <a:rPr lang="en-US" dirty="0" smtClean="0"/>
              <a:t>Online Ed &amp; </a:t>
            </a:r>
            <a:r>
              <a:rPr lang="en-US" dirty="0" err="1" smtClean="0"/>
              <a:t>MiraCosta’s</a:t>
            </a:r>
            <a:r>
              <a:rPr lang="en-US" dirty="0" smtClean="0"/>
              <a:t> Mission/Planning</a:t>
            </a:r>
          </a:p>
          <a:p>
            <a:r>
              <a:rPr lang="en-US" dirty="0" smtClean="0"/>
              <a:t>Notable Accomplishments</a:t>
            </a:r>
          </a:p>
          <a:p>
            <a:r>
              <a:rPr lang="en-US" dirty="0" smtClean="0"/>
              <a:t>In Progress / Next Steps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84881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Distance Education (DE) Class: &gt;50% of instructional class time occurs outside of the classroom.</a:t>
            </a:r>
          </a:p>
          <a:p>
            <a:r>
              <a:rPr lang="en-US" dirty="0" smtClean="0"/>
              <a:t>100% Online Class: The entire class may be completed online.</a:t>
            </a:r>
          </a:p>
          <a:p>
            <a:r>
              <a:rPr lang="en-US" dirty="0" smtClean="0"/>
              <a:t>Hybrid Class: Some instructional time occurs outside of the classroom. May be DE or non-DE. May be entirely online except exams.</a:t>
            </a:r>
          </a:p>
          <a:p>
            <a:r>
              <a:rPr lang="en-US" dirty="0" smtClean="0"/>
              <a:t>DE Program: A program where 50% or more of the required classes have been approved for offering as DE classes.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60938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37032530"/>
              </p:ext>
            </p:extLst>
          </p:nvPr>
        </p:nvGraphicFramePr>
        <p:xfrm>
          <a:off x="1253069" y="1964266"/>
          <a:ext cx="7433731" cy="12167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2751"/>
                <a:gridCol w="659713"/>
                <a:gridCol w="736600"/>
                <a:gridCol w="736600"/>
                <a:gridCol w="753534"/>
                <a:gridCol w="728133"/>
                <a:gridCol w="753533"/>
                <a:gridCol w="753534"/>
                <a:gridCol w="728133"/>
                <a:gridCol w="711200"/>
              </a:tblGrid>
              <a:tr h="4055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2013</a:t>
                      </a:r>
                      <a:endParaRPr lang="en-US" dirty="0"/>
                    </a:p>
                  </a:txBody>
                  <a:tcPr/>
                </a:tc>
              </a:tr>
              <a:tr h="405589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131313"/>
                          </a:solidFill>
                        </a:rPr>
                        <a:t>Online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131313"/>
                          </a:solidFill>
                        </a:rPr>
                        <a:t>99</a:t>
                      </a:r>
                      <a:endParaRPr lang="en-US" dirty="0">
                        <a:solidFill>
                          <a:srgbClr val="13131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131313"/>
                          </a:solidFill>
                        </a:rPr>
                        <a:t>117</a:t>
                      </a:r>
                      <a:endParaRPr lang="en-US" dirty="0">
                        <a:solidFill>
                          <a:srgbClr val="13131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131313"/>
                          </a:solidFill>
                        </a:rPr>
                        <a:t>139</a:t>
                      </a:r>
                      <a:endParaRPr lang="en-US" dirty="0">
                        <a:solidFill>
                          <a:srgbClr val="13131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131313"/>
                          </a:solidFill>
                        </a:rPr>
                        <a:t>169</a:t>
                      </a:r>
                      <a:endParaRPr lang="en-US" dirty="0">
                        <a:solidFill>
                          <a:srgbClr val="13131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131313"/>
                          </a:solidFill>
                        </a:rPr>
                        <a:t>172</a:t>
                      </a:r>
                      <a:endParaRPr lang="en-US" dirty="0">
                        <a:solidFill>
                          <a:srgbClr val="13131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131313"/>
                          </a:solidFill>
                        </a:rPr>
                        <a:t>212</a:t>
                      </a:r>
                      <a:endParaRPr lang="en-US" dirty="0">
                        <a:solidFill>
                          <a:srgbClr val="13131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131313"/>
                          </a:solidFill>
                        </a:rPr>
                        <a:t>190</a:t>
                      </a:r>
                      <a:endParaRPr lang="en-US" dirty="0">
                        <a:solidFill>
                          <a:srgbClr val="13131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131313"/>
                          </a:solidFill>
                        </a:rPr>
                        <a:t>216</a:t>
                      </a:r>
                      <a:endParaRPr lang="en-US" dirty="0">
                        <a:solidFill>
                          <a:srgbClr val="13131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131313"/>
                          </a:solidFill>
                        </a:rPr>
                        <a:t>227</a:t>
                      </a:r>
                      <a:endParaRPr lang="en-US" dirty="0">
                        <a:solidFill>
                          <a:srgbClr val="131313"/>
                        </a:solidFill>
                      </a:endParaRPr>
                    </a:p>
                  </a:txBody>
                  <a:tcPr/>
                </a:tc>
              </a:tr>
              <a:tr h="405589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131313"/>
                          </a:solidFill>
                        </a:rPr>
                        <a:t>Hybrid</a:t>
                      </a:r>
                      <a:endParaRPr lang="en-US" dirty="0">
                        <a:solidFill>
                          <a:srgbClr val="13131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13131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13131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13131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13131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131313"/>
                          </a:solidFill>
                        </a:rPr>
                        <a:t>36</a:t>
                      </a:r>
                      <a:endParaRPr lang="en-US" dirty="0">
                        <a:solidFill>
                          <a:srgbClr val="13131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131313"/>
                          </a:solidFill>
                        </a:rPr>
                        <a:t>15</a:t>
                      </a:r>
                      <a:endParaRPr lang="en-US" dirty="0">
                        <a:solidFill>
                          <a:srgbClr val="13131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131313"/>
                          </a:solidFill>
                        </a:rPr>
                        <a:t>63</a:t>
                      </a:r>
                      <a:endParaRPr lang="en-US" dirty="0">
                        <a:solidFill>
                          <a:srgbClr val="13131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131313"/>
                          </a:solidFill>
                        </a:rPr>
                        <a:t>75</a:t>
                      </a:r>
                      <a:endParaRPr lang="en-US" dirty="0">
                        <a:solidFill>
                          <a:srgbClr val="13131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131313"/>
                          </a:solidFill>
                        </a:rPr>
                        <a:t>83</a:t>
                      </a:r>
                      <a:endParaRPr lang="en-US" dirty="0">
                        <a:solidFill>
                          <a:srgbClr val="131313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05469" y="1380066"/>
            <a:ext cx="71467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131313"/>
                </a:solidFill>
              </a:rPr>
              <a:t>Online and Hybrid MiraCosta Course Sections, Fall</a:t>
            </a:r>
            <a:endParaRPr lang="en-US" sz="2400" dirty="0">
              <a:solidFill>
                <a:srgbClr val="131313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84392" y="4013200"/>
            <a:ext cx="586570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131313"/>
                </a:solidFill>
              </a:rPr>
              <a:t>In fall 2013, of 1371 credit courses: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smtClean="0">
                <a:solidFill>
                  <a:srgbClr val="131313"/>
                </a:solidFill>
              </a:rPr>
              <a:t>310 were online or hybrid (22.6%)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smtClean="0">
                <a:solidFill>
                  <a:srgbClr val="131313"/>
                </a:solidFill>
              </a:rPr>
              <a:t>1110 were available in Blackboard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smtClean="0">
                <a:solidFill>
                  <a:srgbClr val="131313"/>
                </a:solidFill>
              </a:rPr>
              <a:t>55 were available in Moodle</a:t>
            </a:r>
            <a:endParaRPr lang="en-US" sz="2800" dirty="0">
              <a:solidFill>
                <a:srgbClr val="13131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7250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7273" y="5731932"/>
            <a:ext cx="7174860" cy="564621"/>
          </a:xfrm>
        </p:spPr>
        <p:txBody>
          <a:bodyPr/>
          <a:lstStyle/>
          <a:p>
            <a:r>
              <a:rPr lang="en-US" dirty="0" smtClean="0"/>
              <a:t>For 2012-13: 20.5% of course enrollments and 17.1% of FTES are from DE classes </a:t>
            </a:r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xmlns="" val="3587950619"/>
              </p:ext>
            </p:extLst>
          </p:nvPr>
        </p:nvGraphicFramePr>
        <p:xfrm>
          <a:off x="1193800" y="524933"/>
          <a:ext cx="7831667" cy="50884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3345845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Miracosta</a:t>
            </a:r>
            <a:r>
              <a:rPr lang="en-US" dirty="0" smtClean="0"/>
              <a:t> Students Taking DE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92534976"/>
              </p:ext>
            </p:extLst>
          </p:nvPr>
        </p:nvGraphicFramePr>
        <p:xfrm>
          <a:off x="1320801" y="1278467"/>
          <a:ext cx="7696200" cy="3643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9240"/>
                <a:gridCol w="1539240"/>
                <a:gridCol w="1539240"/>
                <a:gridCol w="1539240"/>
                <a:gridCol w="1539240"/>
              </a:tblGrid>
              <a:tr h="44563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2009/10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2010/11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2011/12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2012/13</a:t>
                      </a:r>
                      <a:endParaRPr lang="en-US" sz="2400" dirty="0"/>
                    </a:p>
                  </a:txBody>
                  <a:tcPr/>
                </a:tc>
              </a:tr>
              <a:tr h="1758107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Percent of students taking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en-US" i="1" baseline="0" dirty="0" smtClean="0">
                          <a:solidFill>
                            <a:schemeClr val="tx2"/>
                          </a:solidFill>
                        </a:rPr>
                        <a:t>at least one 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DE class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</a:rPr>
                        <a:t>32.7%</a:t>
                      </a:r>
                      <a:endParaRPr lang="en-US" sz="24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</a:rPr>
                        <a:t>37.8%</a:t>
                      </a:r>
                      <a:endParaRPr lang="en-US" sz="24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</a:rPr>
                        <a:t>42.1%</a:t>
                      </a:r>
                      <a:endParaRPr lang="en-US" sz="24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</a:rPr>
                        <a:t>44.3%</a:t>
                      </a:r>
                      <a:endParaRPr lang="en-US" sz="24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</a:tr>
              <a:tr h="142846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Percent of students taking </a:t>
                      </a:r>
                      <a:r>
                        <a:rPr lang="en-US" i="1" dirty="0" smtClean="0">
                          <a:solidFill>
                            <a:schemeClr val="tx2"/>
                          </a:solidFill>
                        </a:rPr>
                        <a:t>only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DE classes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</a:rPr>
                        <a:t>8.8%</a:t>
                      </a:r>
                      <a:endParaRPr lang="en-US" sz="24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</a:rPr>
                        <a:t>11.3%</a:t>
                      </a:r>
                      <a:endParaRPr lang="en-US" sz="24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</a:rPr>
                        <a:t>12.8%</a:t>
                      </a:r>
                      <a:endParaRPr lang="en-US" sz="24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</a:rPr>
                        <a:t>12.4%</a:t>
                      </a:r>
                      <a:endParaRPr lang="en-US" sz="24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56949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xmlns="" val="3885220026"/>
              </p:ext>
            </p:extLst>
          </p:nvPr>
        </p:nvGraphicFramePr>
        <p:xfrm>
          <a:off x="1219199" y="575733"/>
          <a:ext cx="7865534" cy="5672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309469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xmlns="" val="3590335914"/>
              </p:ext>
            </p:extLst>
          </p:nvPr>
        </p:nvGraphicFramePr>
        <p:xfrm>
          <a:off x="1143000" y="347133"/>
          <a:ext cx="7882467" cy="619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109251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Overall similar to student population </a:t>
            </a:r>
          </a:p>
          <a:p>
            <a:r>
              <a:rPr lang="en-US" dirty="0" smtClean="0"/>
              <a:t>More likely to be a continuing MiraCosta student (44% </a:t>
            </a:r>
            <a:r>
              <a:rPr lang="en-US" dirty="0" err="1" smtClean="0"/>
              <a:t>vs</a:t>
            </a:r>
            <a:r>
              <a:rPr lang="en-US" dirty="0" smtClean="0"/>
              <a:t> 36%)</a:t>
            </a:r>
          </a:p>
          <a:p>
            <a:r>
              <a:rPr lang="en-US" dirty="0" smtClean="0"/>
              <a:t>More likely to be between 25 and 44 </a:t>
            </a:r>
          </a:p>
          <a:p>
            <a:pPr marL="457200" lvl="1" indent="0">
              <a:buNone/>
            </a:pPr>
            <a:r>
              <a:rPr lang="en-US" dirty="0" smtClean="0"/>
              <a:t>(36% </a:t>
            </a:r>
            <a:r>
              <a:rPr lang="en-US" dirty="0" err="1" smtClean="0"/>
              <a:t>vs</a:t>
            </a:r>
            <a:r>
              <a:rPr lang="en-US" dirty="0" smtClean="0"/>
              <a:t> 28%)</a:t>
            </a:r>
          </a:p>
          <a:p>
            <a:r>
              <a:rPr lang="en-US" dirty="0" smtClean="0"/>
              <a:t>More likely to be female (64% </a:t>
            </a:r>
            <a:r>
              <a:rPr lang="en-US" dirty="0" err="1" smtClean="0"/>
              <a:t>vs</a:t>
            </a:r>
            <a:r>
              <a:rPr lang="en-US" dirty="0" smtClean="0"/>
              <a:t> 57%)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 Student demographics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40595B-69A2-7249-B452-69951B5DC89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2698386"/>
      </p:ext>
    </p:extLst>
  </p:cSld>
  <p:clrMapOvr>
    <a:masterClrMapping/>
  </p:clrMapOvr>
</p:sld>
</file>

<file path=ppt/theme/theme1.xml><?xml version="1.0" encoding="utf-8"?>
<a:theme xmlns:a="http://schemas.openxmlformats.org/drawingml/2006/main" name="MCC Template">
  <a:themeElements>
    <a:clrScheme name="MCC Green ">
      <a:dk1>
        <a:srgbClr val="64B034"/>
      </a:dk1>
      <a:lt1>
        <a:sysClr val="window" lastClr="FFFFFF"/>
      </a:lt1>
      <a:dk2>
        <a:srgbClr val="131313"/>
      </a:dk2>
      <a:lt2>
        <a:srgbClr val="FFFFFF"/>
      </a:lt2>
      <a:accent1>
        <a:srgbClr val="64B034"/>
      </a:accent1>
      <a:accent2>
        <a:srgbClr val="007B99"/>
      </a:accent2>
      <a:accent3>
        <a:srgbClr val="F5BC1D"/>
      </a:accent3>
      <a:accent4>
        <a:srgbClr val="009CD1"/>
      </a:accent4>
      <a:accent5>
        <a:srgbClr val="64B034"/>
      </a:accent5>
      <a:accent6>
        <a:srgbClr val="007B99"/>
      </a:accent6>
      <a:hlink>
        <a:srgbClr val="F5BC1D"/>
      </a:hlink>
      <a:folHlink>
        <a:srgbClr val="009CD1"/>
      </a:folHlink>
    </a:clrScheme>
    <a:fontScheme name="Module">
      <a:maj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MCC Green Template">
  <a:themeElements>
    <a:clrScheme name="MCC Green ">
      <a:dk1>
        <a:srgbClr val="64B034"/>
      </a:dk1>
      <a:lt1>
        <a:sysClr val="window" lastClr="FFFFFF"/>
      </a:lt1>
      <a:dk2>
        <a:srgbClr val="131313"/>
      </a:dk2>
      <a:lt2>
        <a:srgbClr val="FFFFFF"/>
      </a:lt2>
      <a:accent1>
        <a:srgbClr val="64B034"/>
      </a:accent1>
      <a:accent2>
        <a:srgbClr val="007B99"/>
      </a:accent2>
      <a:accent3>
        <a:srgbClr val="F5BC1D"/>
      </a:accent3>
      <a:accent4>
        <a:srgbClr val="009CD1"/>
      </a:accent4>
      <a:accent5>
        <a:srgbClr val="64B034"/>
      </a:accent5>
      <a:accent6>
        <a:srgbClr val="007B99"/>
      </a:accent6>
      <a:hlink>
        <a:srgbClr val="F5BC1D"/>
      </a:hlink>
      <a:folHlink>
        <a:srgbClr val="009CD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MCC Template.pot</Template>
  <TotalTime>5654</TotalTime>
  <Words>468</Words>
  <Application>Microsoft Office PowerPoint</Application>
  <PresentationFormat>On-screen Show (4:3)</PresentationFormat>
  <Paragraphs>98</Paragraphs>
  <Slides>15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MCC Template</vt:lpstr>
      <vt:lpstr>1_MCC Green Template</vt:lpstr>
      <vt:lpstr>Online Education Update</vt:lpstr>
      <vt:lpstr>Presentation Outline</vt:lpstr>
      <vt:lpstr>Key terms</vt:lpstr>
      <vt:lpstr>Courses</vt:lpstr>
      <vt:lpstr>Slide 5</vt:lpstr>
      <vt:lpstr>Miracosta Students Taking DE</vt:lpstr>
      <vt:lpstr>Slide 7</vt:lpstr>
      <vt:lpstr>Slide 8</vt:lpstr>
      <vt:lpstr>DE Student demographics</vt:lpstr>
      <vt:lpstr>MCC student reasons for taking online classes (n=728)</vt:lpstr>
      <vt:lpstr>Online Ed &amp; MiraCosta’s Mission</vt:lpstr>
      <vt:lpstr>Online Ed Planning</vt:lpstr>
      <vt:lpstr>Notable Accomplishments</vt:lpstr>
      <vt:lpstr>In Progress / Next Steps</vt:lpstr>
      <vt:lpstr>Questions / Discussion</vt:lpstr>
    </vt:vector>
  </TitlesOfParts>
  <Company>MiraCosta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Designer 2</dc:creator>
  <cp:lastModifiedBy>Dilbert MiraCostan</cp:lastModifiedBy>
  <cp:revision>111</cp:revision>
  <dcterms:created xsi:type="dcterms:W3CDTF">2011-05-13T22:07:15Z</dcterms:created>
  <dcterms:modified xsi:type="dcterms:W3CDTF">2014-02-05T19:16:36Z</dcterms:modified>
</cp:coreProperties>
</file>