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 id="2147483876" r:id="rId2"/>
  </p:sldMasterIdLst>
  <p:notesMasterIdLst>
    <p:notesMasterId r:id="rId16"/>
  </p:notesMasterIdLst>
  <p:handoutMasterIdLst>
    <p:handoutMasterId r:id="rId17"/>
  </p:handoutMasterIdLst>
  <p:sldIdLst>
    <p:sldId id="257" r:id="rId3"/>
    <p:sldId id="258" r:id="rId4"/>
    <p:sldId id="292" r:id="rId5"/>
    <p:sldId id="259" r:id="rId6"/>
    <p:sldId id="287" r:id="rId7"/>
    <p:sldId id="293" r:id="rId8"/>
    <p:sldId id="289" r:id="rId9"/>
    <p:sldId id="290" r:id="rId10"/>
    <p:sldId id="268" r:id="rId11"/>
    <p:sldId id="286" r:id="rId12"/>
    <p:sldId id="275" r:id="rId13"/>
    <p:sldId id="291" r:id="rId14"/>
    <p:sldId id="278" r:id="rId15"/>
  </p:sldIdLst>
  <p:sldSz cx="9144000" cy="6858000" type="screen4x3"/>
  <p:notesSz cx="7019925" cy="9305925"/>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BDDCE4"/>
    <a:srgbClr val="002545"/>
    <a:srgbClr val="64B034"/>
    <a:srgbClr val="007B99"/>
    <a:srgbClr val="98C42E"/>
    <a:srgbClr val="297331"/>
    <a:srgbClr val="464847"/>
    <a:srgbClr val="F5BC1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414" autoAdjust="0"/>
  </p:normalViewPr>
  <p:slideViewPr>
    <p:cSldViewPr snapToGrid="0" snapToObjects="1">
      <p:cViewPr varScale="1">
        <p:scale>
          <a:sx n="131" d="100"/>
          <a:sy n="131" d="100"/>
        </p:scale>
        <p:origin x="-135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jjulius:Dropbox:Jim%20sub%20chg:MCC%20vs%20CA%20success%20retentio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jjulius:Dropbox:Jim%20sub%20chg:MCC%20vs%20CA%20success%20reten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sz="2400" dirty="0" smtClean="0"/>
              <a:t>MiraCosta Course Success Rates</a:t>
            </a:r>
            <a:endParaRPr lang="en-US" sz="2400" dirty="0"/>
          </a:p>
        </c:rich>
      </c:tx>
      <c:layout/>
      <c:overlay val="0"/>
    </c:title>
    <c:autoTitleDeleted val="0"/>
    <c:plotArea>
      <c:layout>
        <c:manualLayout>
          <c:layoutTarget val="inner"/>
          <c:xMode val="edge"/>
          <c:yMode val="edge"/>
          <c:x val="0.0624368791250491"/>
          <c:y val="0.157223933747815"/>
          <c:w val="0.741206212729846"/>
          <c:h val="0.58491481041542"/>
        </c:manualLayout>
      </c:layout>
      <c:lineChart>
        <c:grouping val="standard"/>
        <c:varyColors val="0"/>
        <c:ser>
          <c:idx val="1"/>
          <c:order val="0"/>
          <c:tx>
            <c:strRef>
              <c:f>Sheet!$C$53</c:f>
              <c:strCache>
                <c:ptCount val="1"/>
                <c:pt idx="0">
                  <c:v>MiraCosta non-DE </c:v>
                </c:pt>
              </c:strCache>
            </c:strRef>
          </c:tx>
          <c:spPr>
            <a:ln>
              <a:solidFill>
                <a:schemeClr val="accent1"/>
              </a:solidFill>
            </a:ln>
          </c:spPr>
          <c:marker>
            <c:symbol val="none"/>
          </c:marker>
          <c:cat>
            <c:strRef>
              <c:f>Sheet!$E$50:$N$51</c:f>
              <c:strCache>
                <c:ptCount val="10"/>
                <c:pt idx="0">
                  <c:v>2005/06</c:v>
                </c:pt>
                <c:pt idx="1">
                  <c:v>2006/07</c:v>
                </c:pt>
                <c:pt idx="2">
                  <c:v>2007/08</c:v>
                </c:pt>
                <c:pt idx="3">
                  <c:v>2008/09</c:v>
                </c:pt>
                <c:pt idx="4">
                  <c:v>2009/10</c:v>
                </c:pt>
                <c:pt idx="5">
                  <c:v>2010/11</c:v>
                </c:pt>
                <c:pt idx="6">
                  <c:v>2011/12</c:v>
                </c:pt>
                <c:pt idx="7">
                  <c:v>2012/13</c:v>
                </c:pt>
                <c:pt idx="8">
                  <c:v>2013/14</c:v>
                </c:pt>
                <c:pt idx="9">
                  <c:v>2014/15</c:v>
                </c:pt>
              </c:strCache>
            </c:strRef>
          </c:cat>
          <c:val>
            <c:numRef>
              <c:f>Sheet!$E$53:$N$53</c:f>
              <c:numCache>
                <c:formatCode>0.0%</c:formatCode>
                <c:ptCount val="10"/>
                <c:pt idx="0">
                  <c:v>0.661944996686547</c:v>
                </c:pt>
                <c:pt idx="1">
                  <c:v>0.658149114935965</c:v>
                </c:pt>
                <c:pt idx="2">
                  <c:v>0.672120252545984</c:v>
                </c:pt>
                <c:pt idx="3">
                  <c:v>0.686346071275225</c:v>
                </c:pt>
                <c:pt idx="4">
                  <c:v>0.699510325053961</c:v>
                </c:pt>
                <c:pt idx="5">
                  <c:v>0.698484848484848</c:v>
                </c:pt>
                <c:pt idx="6">
                  <c:v>0.712665807377918</c:v>
                </c:pt>
                <c:pt idx="7">
                  <c:v>0.707474414318281</c:v>
                </c:pt>
                <c:pt idx="8">
                  <c:v>0.715635497162146</c:v>
                </c:pt>
                <c:pt idx="9">
                  <c:v>0.719406084176527</c:v>
                </c:pt>
              </c:numCache>
            </c:numRef>
          </c:val>
          <c:smooth val="0"/>
        </c:ser>
        <c:ser>
          <c:idx val="3"/>
          <c:order val="1"/>
          <c:tx>
            <c:strRef>
              <c:f>Sheet!$C$55</c:f>
              <c:strCache>
                <c:ptCount val="1"/>
                <c:pt idx="0">
                  <c:v>MiraCosta DE </c:v>
                </c:pt>
              </c:strCache>
            </c:strRef>
          </c:tx>
          <c:spPr>
            <a:ln>
              <a:solidFill>
                <a:schemeClr val="accent2">
                  <a:lumMod val="75000"/>
                </a:schemeClr>
              </a:solidFill>
            </a:ln>
          </c:spPr>
          <c:marker>
            <c:symbol val="none"/>
          </c:marker>
          <c:cat>
            <c:strRef>
              <c:f>Sheet!$E$50:$N$51</c:f>
              <c:strCache>
                <c:ptCount val="10"/>
                <c:pt idx="0">
                  <c:v>2005/06</c:v>
                </c:pt>
                <c:pt idx="1">
                  <c:v>2006/07</c:v>
                </c:pt>
                <c:pt idx="2">
                  <c:v>2007/08</c:v>
                </c:pt>
                <c:pt idx="3">
                  <c:v>2008/09</c:v>
                </c:pt>
                <c:pt idx="4">
                  <c:v>2009/10</c:v>
                </c:pt>
                <c:pt idx="5">
                  <c:v>2010/11</c:v>
                </c:pt>
                <c:pt idx="6">
                  <c:v>2011/12</c:v>
                </c:pt>
                <c:pt idx="7">
                  <c:v>2012/13</c:v>
                </c:pt>
                <c:pt idx="8">
                  <c:v>2013/14</c:v>
                </c:pt>
                <c:pt idx="9">
                  <c:v>2014/15</c:v>
                </c:pt>
              </c:strCache>
            </c:strRef>
          </c:cat>
          <c:val>
            <c:numRef>
              <c:f>Sheet!$E$55:$N$55</c:f>
              <c:numCache>
                <c:formatCode>0.0%</c:formatCode>
                <c:ptCount val="10"/>
                <c:pt idx="0">
                  <c:v>0.578354203935599</c:v>
                </c:pt>
                <c:pt idx="1">
                  <c:v>0.602413568166993</c:v>
                </c:pt>
                <c:pt idx="2">
                  <c:v>0.608823098343837</c:v>
                </c:pt>
                <c:pt idx="3">
                  <c:v>0.629006592407365</c:v>
                </c:pt>
                <c:pt idx="4">
                  <c:v>0.633300824541183</c:v>
                </c:pt>
                <c:pt idx="5">
                  <c:v>0.617248645394341</c:v>
                </c:pt>
                <c:pt idx="6">
                  <c:v>0.632884719956498</c:v>
                </c:pt>
                <c:pt idx="7">
                  <c:v>0.638878457879584</c:v>
                </c:pt>
                <c:pt idx="8">
                  <c:v>0.634830798254923</c:v>
                </c:pt>
                <c:pt idx="9">
                  <c:v>0.641602433013476</c:v>
                </c:pt>
              </c:numCache>
            </c:numRef>
          </c:val>
          <c:smooth val="0"/>
        </c:ser>
        <c:dLbls>
          <c:showLegendKey val="0"/>
          <c:showVal val="0"/>
          <c:showCatName val="0"/>
          <c:showSerName val="0"/>
          <c:showPercent val="0"/>
          <c:showBubbleSize val="0"/>
        </c:dLbls>
        <c:marker val="1"/>
        <c:smooth val="0"/>
        <c:axId val="2124434040"/>
        <c:axId val="-2128639752"/>
      </c:lineChart>
      <c:catAx>
        <c:axId val="2124434040"/>
        <c:scaling>
          <c:orientation val="minMax"/>
        </c:scaling>
        <c:delete val="0"/>
        <c:axPos val="b"/>
        <c:majorTickMark val="out"/>
        <c:minorTickMark val="none"/>
        <c:tickLblPos val="nextTo"/>
        <c:spPr>
          <a:ln>
            <a:solidFill>
              <a:schemeClr val="tx2"/>
            </a:solidFill>
          </a:ln>
        </c:spPr>
        <c:txPr>
          <a:bodyPr/>
          <a:lstStyle/>
          <a:p>
            <a:pPr>
              <a:defRPr sz="2000"/>
            </a:pPr>
            <a:endParaRPr lang="en-US"/>
          </a:p>
        </c:txPr>
        <c:crossAx val="-2128639752"/>
        <c:crosses val="autoZero"/>
        <c:auto val="1"/>
        <c:lblAlgn val="ctr"/>
        <c:lblOffset val="100"/>
        <c:noMultiLvlLbl val="0"/>
      </c:catAx>
      <c:valAx>
        <c:axId val="-2128639752"/>
        <c:scaling>
          <c:orientation val="minMax"/>
          <c:max val="1.0"/>
          <c:min val="0.0"/>
        </c:scaling>
        <c:delete val="0"/>
        <c:axPos val="l"/>
        <c:majorGridlines>
          <c:spPr>
            <a:ln>
              <a:solidFill>
                <a:schemeClr val="tx2"/>
              </a:solidFill>
            </a:ln>
          </c:spPr>
        </c:majorGridlines>
        <c:numFmt formatCode="0.0%" sourceLinked="1"/>
        <c:majorTickMark val="out"/>
        <c:minorTickMark val="none"/>
        <c:tickLblPos val="nextTo"/>
        <c:txPr>
          <a:bodyPr/>
          <a:lstStyle/>
          <a:p>
            <a:pPr>
              <a:defRPr sz="2000"/>
            </a:pPr>
            <a:endParaRPr lang="en-US"/>
          </a:p>
        </c:txPr>
        <c:crossAx val="2124434040"/>
        <c:crosses val="autoZero"/>
        <c:crossBetween val="between"/>
        <c:majorUnit val="0.25"/>
      </c:valAx>
    </c:plotArea>
    <c:legend>
      <c:legendPos val="b"/>
      <c:layout>
        <c:manualLayout>
          <c:xMode val="edge"/>
          <c:yMode val="edge"/>
          <c:x val="0.189261368111612"/>
          <c:y val="0.924530081815067"/>
          <c:w val="0.621477263776777"/>
          <c:h val="0.0653167849520012"/>
        </c:manualLayout>
      </c:layout>
      <c:overlay val="0"/>
      <c:spPr>
        <a:ln>
          <a:solidFill>
            <a:schemeClr val="tx2"/>
          </a:solidFill>
        </a:ln>
      </c:spPr>
      <c:txPr>
        <a:bodyPr/>
        <a:lstStyle/>
        <a:p>
          <a:pPr>
            <a:defRPr sz="2000"/>
          </a:pPr>
          <a:endParaRPr lang="en-US"/>
        </a:p>
      </c:txPr>
    </c:legend>
    <c:plotVisOnly val="1"/>
    <c:dispBlanksAs val="gap"/>
    <c:showDLblsOverMax val="0"/>
  </c:chart>
  <c:txPr>
    <a:bodyPr/>
    <a:lstStyle/>
    <a:p>
      <a:pPr>
        <a:defRPr>
          <a:solidFill>
            <a:schemeClr val="tx2"/>
          </a:solidFil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2400">
                <a:solidFill>
                  <a:schemeClr val="tx2"/>
                </a:solidFill>
              </a:defRPr>
            </a:pPr>
            <a:r>
              <a:rPr lang="en-US" sz="2400" dirty="0" smtClean="0">
                <a:solidFill>
                  <a:schemeClr val="tx2"/>
                </a:solidFill>
              </a:rPr>
              <a:t>MiraCosta Course Retention</a:t>
            </a:r>
            <a:r>
              <a:rPr lang="en-US" sz="2400" baseline="0" dirty="0" smtClean="0">
                <a:solidFill>
                  <a:schemeClr val="tx2"/>
                </a:solidFill>
              </a:rPr>
              <a:t> Rates</a:t>
            </a:r>
            <a:endParaRPr lang="en-US" sz="2400" dirty="0">
              <a:solidFill>
                <a:schemeClr val="tx2"/>
              </a:solidFill>
            </a:endParaRPr>
          </a:p>
        </c:rich>
      </c:tx>
      <c:layout/>
      <c:overlay val="0"/>
    </c:title>
    <c:autoTitleDeleted val="0"/>
    <c:plotArea>
      <c:layout/>
      <c:lineChart>
        <c:grouping val="standard"/>
        <c:varyColors val="0"/>
        <c:ser>
          <c:idx val="1"/>
          <c:order val="0"/>
          <c:tx>
            <c:strRef>
              <c:f>Sheet!$C$36</c:f>
              <c:strCache>
                <c:ptCount val="1"/>
                <c:pt idx="0">
                  <c:v>MiraCosta non-DE </c:v>
                </c:pt>
              </c:strCache>
            </c:strRef>
          </c:tx>
          <c:spPr>
            <a:ln>
              <a:solidFill>
                <a:schemeClr val="accent1"/>
              </a:solidFill>
            </a:ln>
          </c:spPr>
          <c:marker>
            <c:symbol val="none"/>
          </c:marker>
          <c:cat>
            <c:strRef>
              <c:f>Sheet!$E$33:$N$34</c:f>
              <c:strCache>
                <c:ptCount val="10"/>
                <c:pt idx="0">
                  <c:v>2005/06</c:v>
                </c:pt>
                <c:pt idx="1">
                  <c:v>2006/07</c:v>
                </c:pt>
                <c:pt idx="2">
                  <c:v>2007/08</c:v>
                </c:pt>
                <c:pt idx="3">
                  <c:v>2008/09</c:v>
                </c:pt>
                <c:pt idx="4">
                  <c:v>2009/10</c:v>
                </c:pt>
                <c:pt idx="5">
                  <c:v>2010/11</c:v>
                </c:pt>
                <c:pt idx="6">
                  <c:v>2011/12</c:v>
                </c:pt>
                <c:pt idx="7">
                  <c:v>2012/13</c:v>
                </c:pt>
                <c:pt idx="8">
                  <c:v>2013/14</c:v>
                </c:pt>
                <c:pt idx="9">
                  <c:v>2014/15</c:v>
                </c:pt>
              </c:strCache>
            </c:strRef>
          </c:cat>
          <c:val>
            <c:numRef>
              <c:f>Sheet!$E$36:$N$36</c:f>
              <c:numCache>
                <c:formatCode>0.0%</c:formatCode>
                <c:ptCount val="10"/>
                <c:pt idx="0">
                  <c:v>0.81370112657389</c:v>
                </c:pt>
                <c:pt idx="1">
                  <c:v>0.816359409413492</c:v>
                </c:pt>
                <c:pt idx="2">
                  <c:v>0.824937938583631</c:v>
                </c:pt>
                <c:pt idx="3">
                  <c:v>0.820094461142121</c:v>
                </c:pt>
                <c:pt idx="4">
                  <c:v>0.832689024193808</c:v>
                </c:pt>
                <c:pt idx="5">
                  <c:v>0.831060606060606</c:v>
                </c:pt>
                <c:pt idx="6">
                  <c:v>0.840417026969702</c:v>
                </c:pt>
                <c:pt idx="7">
                  <c:v>0.840018754749317</c:v>
                </c:pt>
                <c:pt idx="8">
                  <c:v>0.841924114308408</c:v>
                </c:pt>
                <c:pt idx="9">
                  <c:v>0.844517319798293</c:v>
                </c:pt>
              </c:numCache>
            </c:numRef>
          </c:val>
          <c:smooth val="0"/>
        </c:ser>
        <c:ser>
          <c:idx val="3"/>
          <c:order val="1"/>
          <c:tx>
            <c:strRef>
              <c:f>Sheet!$C$38</c:f>
              <c:strCache>
                <c:ptCount val="1"/>
                <c:pt idx="0">
                  <c:v>MiraCosta DE </c:v>
                </c:pt>
              </c:strCache>
            </c:strRef>
          </c:tx>
          <c:spPr>
            <a:ln>
              <a:solidFill>
                <a:schemeClr val="accent2">
                  <a:lumMod val="75000"/>
                </a:schemeClr>
              </a:solidFill>
            </a:ln>
          </c:spPr>
          <c:marker>
            <c:symbol val="none"/>
          </c:marker>
          <c:cat>
            <c:strRef>
              <c:f>Sheet!$E$33:$N$34</c:f>
              <c:strCache>
                <c:ptCount val="10"/>
                <c:pt idx="0">
                  <c:v>2005/06</c:v>
                </c:pt>
                <c:pt idx="1">
                  <c:v>2006/07</c:v>
                </c:pt>
                <c:pt idx="2">
                  <c:v>2007/08</c:v>
                </c:pt>
                <c:pt idx="3">
                  <c:v>2008/09</c:v>
                </c:pt>
                <c:pt idx="4">
                  <c:v>2009/10</c:v>
                </c:pt>
                <c:pt idx="5">
                  <c:v>2010/11</c:v>
                </c:pt>
                <c:pt idx="6">
                  <c:v>2011/12</c:v>
                </c:pt>
                <c:pt idx="7">
                  <c:v>2012/13</c:v>
                </c:pt>
                <c:pt idx="8">
                  <c:v>2013/14</c:v>
                </c:pt>
                <c:pt idx="9">
                  <c:v>2014/15</c:v>
                </c:pt>
              </c:strCache>
            </c:strRef>
          </c:cat>
          <c:val>
            <c:numRef>
              <c:f>Sheet!$E$38:$N$38</c:f>
              <c:numCache>
                <c:formatCode>0.0%</c:formatCode>
                <c:ptCount val="10"/>
                <c:pt idx="0">
                  <c:v>0.747763864042934</c:v>
                </c:pt>
                <c:pt idx="1">
                  <c:v>0.75880626223092</c:v>
                </c:pt>
                <c:pt idx="2">
                  <c:v>0.760222775905027</c:v>
                </c:pt>
                <c:pt idx="3">
                  <c:v>0.771425323937258</c:v>
                </c:pt>
                <c:pt idx="4">
                  <c:v>0.780654313325649</c:v>
                </c:pt>
                <c:pt idx="5">
                  <c:v>0.766782059000602</c:v>
                </c:pt>
                <c:pt idx="6">
                  <c:v>0.782218597063621</c:v>
                </c:pt>
                <c:pt idx="7">
                  <c:v>0.778132432094129</c:v>
                </c:pt>
                <c:pt idx="8">
                  <c:v>0.766831741539913</c:v>
                </c:pt>
                <c:pt idx="9">
                  <c:v>0.782916470033034</c:v>
                </c:pt>
              </c:numCache>
            </c:numRef>
          </c:val>
          <c:smooth val="0"/>
        </c:ser>
        <c:dLbls>
          <c:showLegendKey val="0"/>
          <c:showVal val="0"/>
          <c:showCatName val="0"/>
          <c:showSerName val="0"/>
          <c:showPercent val="0"/>
          <c:showBubbleSize val="0"/>
        </c:dLbls>
        <c:marker val="1"/>
        <c:smooth val="0"/>
        <c:axId val="2125382168"/>
        <c:axId val="2125993640"/>
      </c:lineChart>
      <c:catAx>
        <c:axId val="2125382168"/>
        <c:scaling>
          <c:orientation val="minMax"/>
        </c:scaling>
        <c:delete val="0"/>
        <c:axPos val="b"/>
        <c:majorTickMark val="out"/>
        <c:minorTickMark val="none"/>
        <c:tickLblPos val="nextTo"/>
        <c:spPr>
          <a:ln>
            <a:solidFill>
              <a:schemeClr val="tx2"/>
            </a:solidFill>
          </a:ln>
        </c:spPr>
        <c:txPr>
          <a:bodyPr/>
          <a:lstStyle/>
          <a:p>
            <a:pPr>
              <a:defRPr sz="2000">
                <a:solidFill>
                  <a:schemeClr val="tx2"/>
                </a:solidFill>
              </a:defRPr>
            </a:pPr>
            <a:endParaRPr lang="en-US"/>
          </a:p>
        </c:txPr>
        <c:crossAx val="2125993640"/>
        <c:crosses val="autoZero"/>
        <c:auto val="1"/>
        <c:lblAlgn val="ctr"/>
        <c:lblOffset val="100"/>
        <c:noMultiLvlLbl val="0"/>
      </c:catAx>
      <c:valAx>
        <c:axId val="2125993640"/>
        <c:scaling>
          <c:orientation val="minMax"/>
          <c:max val="1.0"/>
          <c:min val="0.0"/>
        </c:scaling>
        <c:delete val="0"/>
        <c:axPos val="l"/>
        <c:majorGridlines>
          <c:spPr>
            <a:ln>
              <a:solidFill>
                <a:schemeClr val="tx2"/>
              </a:solidFill>
            </a:ln>
          </c:spPr>
        </c:majorGridlines>
        <c:numFmt formatCode="0.0%" sourceLinked="1"/>
        <c:majorTickMark val="out"/>
        <c:minorTickMark val="none"/>
        <c:tickLblPos val="nextTo"/>
        <c:spPr>
          <a:ln>
            <a:solidFill>
              <a:schemeClr val="tx2"/>
            </a:solidFill>
          </a:ln>
        </c:spPr>
        <c:txPr>
          <a:bodyPr/>
          <a:lstStyle/>
          <a:p>
            <a:pPr>
              <a:defRPr sz="2000">
                <a:solidFill>
                  <a:schemeClr val="tx2"/>
                </a:solidFill>
              </a:defRPr>
            </a:pPr>
            <a:endParaRPr lang="en-US"/>
          </a:p>
        </c:txPr>
        <c:crossAx val="2125382168"/>
        <c:crosses val="autoZero"/>
        <c:crossBetween val="between"/>
        <c:majorUnit val="0.25"/>
      </c:valAx>
    </c:plotArea>
    <c:legend>
      <c:legendPos val="b"/>
      <c:layout/>
      <c:overlay val="0"/>
      <c:spPr>
        <a:ln>
          <a:solidFill>
            <a:schemeClr val="tx2"/>
          </a:solidFill>
        </a:ln>
      </c:spPr>
      <c:txPr>
        <a:bodyPr/>
        <a:lstStyle/>
        <a:p>
          <a:pPr>
            <a:defRPr sz="2000">
              <a:solidFill>
                <a:schemeClr val="tx2"/>
              </a:solidFill>
            </a:defRPr>
          </a:pPr>
          <a:endParaRPr lang="en-US"/>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sz="quarter" idx="1"/>
          </p:nvPr>
        </p:nvSpPr>
        <p:spPr>
          <a:xfrm>
            <a:off x="3976333" y="0"/>
            <a:ext cx="3041968" cy="465296"/>
          </a:xfrm>
          <a:prstGeom prst="rect">
            <a:avLst/>
          </a:prstGeom>
        </p:spPr>
        <p:txBody>
          <a:bodyPr vert="horz" wrap="square" lIns="93287" tIns="46644" rIns="93287" bIns="46644" numCol="1" anchor="t" anchorCtr="0" compatLnSpc="1">
            <a:prstTxWarp prst="textNoShape">
              <a:avLst/>
            </a:prstTxWarp>
          </a:bodyPr>
          <a:lstStyle>
            <a:lvl1pPr algn="r">
              <a:defRPr sz="1200" smtClean="0"/>
            </a:lvl1pPr>
          </a:lstStyle>
          <a:p>
            <a:pPr>
              <a:defRPr/>
            </a:pPr>
            <a:fld id="{1FEA9E0C-0C10-DE4F-A541-0034B35C082B}" type="datetime1">
              <a:rPr lang="en-US"/>
              <a:pPr>
                <a:defRPr/>
              </a:pPr>
              <a:t>11/18/15</a:t>
            </a:fld>
            <a:endParaRPr lang="en-US"/>
          </a:p>
        </p:txBody>
      </p:sp>
      <p:sp>
        <p:nvSpPr>
          <p:cNvPr id="4" name="Footer Placeholder 3"/>
          <p:cNvSpPr>
            <a:spLocks noGrp="1"/>
          </p:cNvSpPr>
          <p:nvPr>
            <p:ph type="ftr" sz="quarter" idx="2"/>
          </p:nvPr>
        </p:nvSpPr>
        <p:spPr>
          <a:xfrm>
            <a:off x="0" y="8839014"/>
            <a:ext cx="3041968" cy="465296"/>
          </a:xfrm>
          <a:prstGeom prst="rect">
            <a:avLst/>
          </a:prstGeom>
        </p:spPr>
        <p:txBody>
          <a:bodyPr vert="horz" lIns="93287" tIns="46644" rIns="93287" bIns="46644"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5" name="Slide Number Placeholder 4"/>
          <p:cNvSpPr>
            <a:spLocks noGrp="1"/>
          </p:cNvSpPr>
          <p:nvPr>
            <p:ph type="sldNum" sz="quarter" idx="3"/>
          </p:nvPr>
        </p:nvSpPr>
        <p:spPr>
          <a:xfrm>
            <a:off x="3976333" y="8839014"/>
            <a:ext cx="3041968" cy="465296"/>
          </a:xfrm>
          <a:prstGeom prst="rect">
            <a:avLst/>
          </a:prstGeom>
        </p:spPr>
        <p:txBody>
          <a:bodyPr vert="horz" wrap="square" lIns="93287" tIns="46644" rIns="93287" bIns="46644" numCol="1" anchor="b" anchorCtr="0" compatLnSpc="1">
            <a:prstTxWarp prst="textNoShape">
              <a:avLst/>
            </a:prstTxWarp>
          </a:bodyPr>
          <a:lstStyle>
            <a:lvl1pPr algn="r">
              <a:defRPr sz="1200" smtClean="0"/>
            </a:lvl1pPr>
          </a:lstStyle>
          <a:p>
            <a:pPr>
              <a:defRPr/>
            </a:pPr>
            <a:fld id="{CBEA36F0-57FB-5A4B-B29E-242DA63525BC}" type="slidenum">
              <a:rPr lang="en-US"/>
              <a:pPr>
                <a:defRPr/>
              </a:pPr>
              <a:t>‹#›</a:t>
            </a:fld>
            <a:endParaRPr lang="en-US"/>
          </a:p>
        </p:txBody>
      </p:sp>
    </p:spTree>
    <p:extLst>
      <p:ext uri="{BB962C8B-B14F-4D97-AF65-F5344CB8AC3E}">
        <p14:creationId xmlns:p14="http://schemas.microsoft.com/office/powerpoint/2010/main" val="7314879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3" name="Date Placeholder 2"/>
          <p:cNvSpPr>
            <a:spLocks noGrp="1"/>
          </p:cNvSpPr>
          <p:nvPr>
            <p:ph type="dt" idx="1"/>
          </p:nvPr>
        </p:nvSpPr>
        <p:spPr>
          <a:xfrm>
            <a:off x="3976333" y="0"/>
            <a:ext cx="3041968" cy="465296"/>
          </a:xfrm>
          <a:prstGeom prst="rect">
            <a:avLst/>
          </a:prstGeom>
        </p:spPr>
        <p:txBody>
          <a:bodyPr vert="horz" wrap="square" lIns="93287" tIns="46644" rIns="93287" bIns="46644" numCol="1" anchor="t" anchorCtr="0" compatLnSpc="1">
            <a:prstTxWarp prst="textNoShape">
              <a:avLst/>
            </a:prstTxWarp>
          </a:bodyPr>
          <a:lstStyle>
            <a:lvl1pPr algn="r">
              <a:defRPr sz="1200" smtClean="0"/>
            </a:lvl1pPr>
          </a:lstStyle>
          <a:p>
            <a:pPr>
              <a:defRPr/>
            </a:pPr>
            <a:fld id="{FE3C481C-9241-5443-8447-C7BA95615786}" type="datetime1">
              <a:rPr lang="en-US"/>
              <a:pPr>
                <a:defRPr/>
              </a:pPr>
              <a:t>11/18/15</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pPr lvl="0"/>
            <a:endParaRPr lang="en-US" noProof="0" smtClean="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a:defRPr sz="1200">
                <a:latin typeface="Arial" pitchFamily="-109" charset="0"/>
                <a:ea typeface="ＭＳ Ｐゴシック" pitchFamily="-109" charset="-128"/>
                <a:cs typeface="ＭＳ Ｐゴシック" pitchFamily="-109" charset="-128"/>
              </a:defRPr>
            </a:lvl1pPr>
          </a:lstStyle>
          <a:p>
            <a:pPr>
              <a:defRPr/>
            </a:pPr>
            <a:endParaRPr lang="en-US"/>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wrap="square" lIns="93287" tIns="46644" rIns="93287" bIns="46644" numCol="1" anchor="b" anchorCtr="0" compatLnSpc="1">
            <a:prstTxWarp prst="textNoShape">
              <a:avLst/>
            </a:prstTxWarp>
          </a:bodyPr>
          <a:lstStyle>
            <a:lvl1pPr algn="r">
              <a:defRPr sz="1200" smtClean="0"/>
            </a:lvl1pPr>
          </a:lstStyle>
          <a:p>
            <a:pPr>
              <a:defRPr/>
            </a:pPr>
            <a:fld id="{44D84E27-6D25-6343-9C7B-55F582A386F0}" type="slidenum">
              <a:rPr lang="en-US"/>
              <a:pPr>
                <a:defRPr/>
              </a:pPr>
              <a:t>‹#›</a:t>
            </a:fld>
            <a:endParaRPr lang="en-US"/>
          </a:p>
        </p:txBody>
      </p:sp>
    </p:spTree>
    <p:extLst>
      <p:ext uri="{BB962C8B-B14F-4D97-AF65-F5344CB8AC3E}">
        <p14:creationId xmlns:p14="http://schemas.microsoft.com/office/powerpoint/2010/main" val="62386303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ＭＳ Ｐゴシック" pitchFamily="-109"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1</a:t>
            </a:fld>
            <a:endParaRPr lang="en-US"/>
          </a:p>
        </p:txBody>
      </p:sp>
    </p:spTree>
    <p:extLst>
      <p:ext uri="{BB962C8B-B14F-4D97-AF65-F5344CB8AC3E}">
        <p14:creationId xmlns:p14="http://schemas.microsoft.com/office/powerpoint/2010/main" val="1863519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a:spLocks noGrp="1" noRot="1" noChangeAspect="1"/>
          </p:cNvSpPr>
          <p:nvPr>
            <p:ph type="sldImg" idx="2"/>
          </p:nvPr>
        </p:nvSpPr>
        <p:spPr>
          <a:xfrm>
            <a:off x="1184275" y="698500"/>
            <a:ext cx="4651375" cy="34893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7" name="Shape 137"/>
          <p:cNvSpPr txBox="1">
            <a:spLocks noGrp="1"/>
          </p:cNvSpPr>
          <p:nvPr>
            <p:ph type="body" idx="1"/>
          </p:nvPr>
        </p:nvSpPr>
        <p:spPr>
          <a:xfrm>
            <a:off x="701993" y="4420315"/>
            <a:ext cx="5615939" cy="4187666"/>
          </a:xfrm>
          <a:prstGeom prst="rect">
            <a:avLst/>
          </a:prstGeom>
        </p:spPr>
        <p:txBody>
          <a:bodyPr lIns="93272" tIns="93272" rIns="93272" bIns="93272" anchor="t" anchorCtr="0">
            <a:noAutofit/>
          </a:bodyPr>
          <a:lstStyle/>
          <a:p>
            <a:pPr>
              <a:spcBef>
                <a:spcPts val="0"/>
              </a:spcBef>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11</a:t>
            </a:fld>
            <a:endParaRPr lang="en-US"/>
          </a:p>
        </p:txBody>
      </p:sp>
    </p:spTree>
    <p:extLst>
      <p:ext uri="{BB962C8B-B14F-4D97-AF65-F5344CB8AC3E}">
        <p14:creationId xmlns:p14="http://schemas.microsoft.com/office/powerpoint/2010/main" val="32591719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12</a:t>
            </a:fld>
            <a:endParaRPr lang="en-US"/>
          </a:p>
        </p:txBody>
      </p:sp>
    </p:spTree>
    <p:extLst>
      <p:ext uri="{BB962C8B-B14F-4D97-AF65-F5344CB8AC3E}">
        <p14:creationId xmlns:p14="http://schemas.microsoft.com/office/powerpoint/2010/main" val="2408497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13</a:t>
            </a:fld>
            <a:endParaRPr lang="en-US"/>
          </a:p>
        </p:txBody>
      </p:sp>
    </p:spTree>
    <p:extLst>
      <p:ext uri="{BB962C8B-B14F-4D97-AF65-F5344CB8AC3E}">
        <p14:creationId xmlns:p14="http://schemas.microsoft.com/office/powerpoint/2010/main" val="768438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2</a:t>
            </a:fld>
            <a:endParaRPr lang="en-US"/>
          </a:p>
        </p:txBody>
      </p:sp>
    </p:spTree>
    <p:extLst>
      <p:ext uri="{BB962C8B-B14F-4D97-AF65-F5344CB8AC3E}">
        <p14:creationId xmlns:p14="http://schemas.microsoft.com/office/powerpoint/2010/main" val="1331933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3</a:t>
            </a:fld>
            <a:endParaRPr lang="en-US"/>
          </a:p>
        </p:txBody>
      </p:sp>
    </p:spTree>
    <p:extLst>
      <p:ext uri="{BB962C8B-B14F-4D97-AF65-F5344CB8AC3E}">
        <p14:creationId xmlns:p14="http://schemas.microsoft.com/office/powerpoint/2010/main" val="601651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4</a:t>
            </a:fld>
            <a:endParaRPr lang="en-US"/>
          </a:p>
        </p:txBody>
      </p:sp>
    </p:spTree>
    <p:extLst>
      <p:ext uri="{BB962C8B-B14F-4D97-AF65-F5344CB8AC3E}">
        <p14:creationId xmlns:p14="http://schemas.microsoft.com/office/powerpoint/2010/main" val="578523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1184275" y="698500"/>
            <a:ext cx="4651375" cy="34893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9" name="Shape 119"/>
          <p:cNvSpPr txBox="1">
            <a:spLocks noGrp="1"/>
          </p:cNvSpPr>
          <p:nvPr>
            <p:ph type="body" idx="1"/>
          </p:nvPr>
        </p:nvSpPr>
        <p:spPr>
          <a:xfrm>
            <a:off x="701993" y="4420315"/>
            <a:ext cx="5615939" cy="4187666"/>
          </a:xfrm>
          <a:prstGeom prst="rect">
            <a:avLst/>
          </a:prstGeom>
        </p:spPr>
        <p:txBody>
          <a:bodyPr lIns="93272" tIns="93272" rIns="93272" bIns="93272" anchor="t" anchorCtr="0">
            <a:noAutofit/>
          </a:bodyPr>
          <a:lstStyle/>
          <a:p>
            <a:pPr>
              <a:spcBef>
                <a:spcPts val="0"/>
              </a:spcBef>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1184275" y="698500"/>
            <a:ext cx="4651375" cy="34893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27" name="Shape 127"/>
          <p:cNvSpPr txBox="1">
            <a:spLocks noGrp="1"/>
          </p:cNvSpPr>
          <p:nvPr>
            <p:ph type="body" idx="1"/>
          </p:nvPr>
        </p:nvSpPr>
        <p:spPr>
          <a:xfrm>
            <a:off x="701993" y="4420315"/>
            <a:ext cx="5615939" cy="4187666"/>
          </a:xfrm>
          <a:prstGeom prst="rect">
            <a:avLst/>
          </a:prstGeom>
        </p:spPr>
        <p:txBody>
          <a:bodyPr lIns="93272" tIns="93272" rIns="93272" bIns="93272" anchor="t" anchorCtr="0">
            <a:noAutofit/>
          </a:bodyPr>
          <a:lstStyle/>
          <a:p>
            <a:pPr>
              <a:spcBef>
                <a:spcPts val="0"/>
              </a:spcBef>
            </a:pPr>
            <a:endParaRPr/>
          </a:p>
        </p:txBody>
      </p:sp>
    </p:spTree>
    <p:extLst>
      <p:ext uri="{BB962C8B-B14F-4D97-AF65-F5344CB8AC3E}">
        <p14:creationId xmlns:p14="http://schemas.microsoft.com/office/powerpoint/2010/main" val="42614247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7</a:t>
            </a:fld>
            <a:endParaRPr lang="en-US"/>
          </a:p>
        </p:txBody>
      </p:sp>
    </p:spTree>
    <p:extLst>
      <p:ext uri="{BB962C8B-B14F-4D97-AF65-F5344CB8AC3E}">
        <p14:creationId xmlns:p14="http://schemas.microsoft.com/office/powerpoint/2010/main" val="1576740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8</a:t>
            </a:fld>
            <a:endParaRPr lang="en-US"/>
          </a:p>
        </p:txBody>
      </p:sp>
    </p:spTree>
    <p:extLst>
      <p:ext uri="{BB962C8B-B14F-4D97-AF65-F5344CB8AC3E}">
        <p14:creationId xmlns:p14="http://schemas.microsoft.com/office/powerpoint/2010/main" val="276660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4D84E27-6D25-6343-9C7B-55F582A386F0}" type="slidenum">
              <a:rPr lang="en-US" smtClean="0"/>
              <a:pPr>
                <a:defRPr/>
              </a:pPr>
              <a:t>9</a:t>
            </a:fld>
            <a:endParaRPr lang="en-US"/>
          </a:p>
        </p:txBody>
      </p:sp>
    </p:spTree>
    <p:extLst>
      <p:ext uri="{BB962C8B-B14F-4D97-AF65-F5344CB8AC3E}">
        <p14:creationId xmlns:p14="http://schemas.microsoft.com/office/powerpoint/2010/main" val="3877102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Wave Cropped.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63051" cy="594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200" y="4198596"/>
            <a:ext cx="7538720" cy="1261884"/>
          </a:xfrm>
          <a:noFill/>
          <a:ln>
            <a:noFill/>
          </a:ln>
        </p:spPr>
        <p:style>
          <a:lnRef idx="2">
            <a:schemeClr val="accent5"/>
          </a:lnRef>
          <a:fillRef idx="1">
            <a:schemeClr val="lt1"/>
          </a:fillRef>
          <a:effectRef idx="0">
            <a:schemeClr val="accent5"/>
          </a:effectRef>
          <a:fontRef idx="none"/>
        </p:style>
        <p:txBody>
          <a:bodyPr anchor="b" anchorCtr="0"/>
          <a:lstStyle>
            <a:lvl1pPr algn="l">
              <a:defRPr sz="3800" cap="all">
                <a:solidFill>
                  <a:srgbClr val="009CD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5460481"/>
            <a:ext cx="6400800" cy="487313"/>
          </a:xfrm>
        </p:spPr>
        <p:txBody>
          <a:bodyPr>
            <a:sp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200055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11302" y="561976"/>
            <a:ext cx="7175500" cy="600164"/>
          </a:xfrm>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511302" y="1657350"/>
            <a:ext cx="349545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270280" y="1657350"/>
            <a:ext cx="341652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A06528C2-1820-014D-8EC4-A8D67696286A}" type="slidenum">
              <a:rPr lang="en-US"/>
              <a:pPr/>
              <a:t>‹#›</a:t>
            </a:fld>
            <a:endParaRPr lang="en-US"/>
          </a:p>
        </p:txBody>
      </p:sp>
      <p:sp>
        <p:nvSpPr>
          <p:cNvPr id="6"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445003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7_Custom Layout">
    <p:spTree>
      <p:nvGrpSpPr>
        <p:cNvPr id="1" name=""/>
        <p:cNvGrpSpPr/>
        <p:nvPr/>
      </p:nvGrpSpPr>
      <p:grpSpPr>
        <a:xfrm>
          <a:off x="0" y="0"/>
          <a:ext cx="0" cy="0"/>
          <a:chOff x="0" y="0"/>
          <a:chExt cx="0" cy="0"/>
        </a:xfrm>
      </p:grpSpPr>
      <p:cxnSp>
        <p:nvCxnSpPr>
          <p:cNvPr id="9" name="Straight Connector 8"/>
          <p:cNvCxnSpPr/>
          <p:nvPr/>
        </p:nvCxnSpPr>
        <p:spPr>
          <a:xfrm>
            <a:off x="1563688" y="2197101"/>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563688" y="3724275"/>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563688" y="5253038"/>
            <a:ext cx="7580312" cy="1587"/>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563688" y="2197101"/>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563688" y="3724275"/>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563688" y="5253038"/>
            <a:ext cx="7580312" cy="1587"/>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5" name="Text Placeholder 2"/>
          <p:cNvSpPr>
            <a:spLocks noGrp="1"/>
          </p:cNvSpPr>
          <p:nvPr>
            <p:ph type="body" idx="1"/>
          </p:nvPr>
        </p:nvSpPr>
        <p:spPr>
          <a:xfrm>
            <a:off x="1511301" y="1745465"/>
            <a:ext cx="7175500" cy="486647"/>
          </a:xfrm>
        </p:spPr>
        <p:txBody>
          <a:bodyPr anchor="b"/>
          <a:lstStyle>
            <a:lvl1pPr marL="457200" indent="-457200" algn="l">
              <a:buClr>
                <a:srgbClr val="009CD1"/>
              </a:buClr>
              <a:buFont typeface="Wingdings" charset="2"/>
              <a:buAutoNum type="arabicPlain"/>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Text Placeholder 8"/>
          <p:cNvSpPr>
            <a:spLocks noGrp="1"/>
          </p:cNvSpPr>
          <p:nvPr>
            <p:ph type="body" sz="quarter" idx="14"/>
          </p:nvPr>
        </p:nvSpPr>
        <p:spPr>
          <a:xfrm>
            <a:off x="1511301" y="2233699"/>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2" name="Text Placeholder 8"/>
          <p:cNvSpPr>
            <a:spLocks noGrp="1"/>
          </p:cNvSpPr>
          <p:nvPr>
            <p:ph type="body" sz="quarter" idx="15"/>
          </p:nvPr>
        </p:nvSpPr>
        <p:spPr>
          <a:xfrm>
            <a:off x="1511301" y="3759988"/>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3" name="Text Placeholder 8"/>
          <p:cNvSpPr>
            <a:spLocks noGrp="1"/>
          </p:cNvSpPr>
          <p:nvPr>
            <p:ph type="body" sz="quarter" idx="16"/>
          </p:nvPr>
        </p:nvSpPr>
        <p:spPr>
          <a:xfrm>
            <a:off x="1511301" y="5287680"/>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4" name="Text Placeholder 2"/>
          <p:cNvSpPr>
            <a:spLocks noGrp="1"/>
          </p:cNvSpPr>
          <p:nvPr>
            <p:ph type="body" idx="17"/>
          </p:nvPr>
        </p:nvSpPr>
        <p:spPr>
          <a:xfrm>
            <a:off x="1511301" y="3271754"/>
            <a:ext cx="7175500" cy="486647"/>
          </a:xfrm>
        </p:spPr>
        <p:txBody>
          <a:bodyPr anchor="b"/>
          <a:lstStyle>
            <a:lvl1pPr marL="457200" indent="-457200" algn="l">
              <a:buClr>
                <a:srgbClr val="009CD1"/>
              </a:buClr>
              <a:buFont typeface="Wingdings" charset="2"/>
              <a:buAutoNum type="arabicPlain" startAt="2"/>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5" name="Text Placeholder 2"/>
          <p:cNvSpPr>
            <a:spLocks noGrp="1"/>
          </p:cNvSpPr>
          <p:nvPr>
            <p:ph type="body" idx="18"/>
          </p:nvPr>
        </p:nvSpPr>
        <p:spPr>
          <a:xfrm>
            <a:off x="1511301" y="4802622"/>
            <a:ext cx="7175500" cy="486647"/>
          </a:xfrm>
        </p:spPr>
        <p:txBody>
          <a:bodyPr anchor="b"/>
          <a:lstStyle>
            <a:lvl1pPr marL="457200" indent="-457200" algn="l">
              <a:buClr>
                <a:srgbClr val="009CD1"/>
              </a:buClr>
              <a:buFont typeface="Wingdings" charset="2"/>
              <a:buAutoNum type="arabicPlain" startAt="3"/>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Slide Number Placeholder 2"/>
          <p:cNvSpPr>
            <a:spLocks noGrp="1"/>
          </p:cNvSpPr>
          <p:nvPr>
            <p:ph type="sldNum" sz="quarter" idx="19"/>
          </p:nvPr>
        </p:nvSpPr>
        <p:spPr/>
        <p:txBody>
          <a:bodyPr/>
          <a:lstStyle>
            <a:lvl1pPr>
              <a:defRPr/>
            </a:lvl1pPr>
          </a:lstStyle>
          <a:p>
            <a:fld id="{CABE2722-0E00-1647-9B11-5DEB6CD82454}" type="slidenum">
              <a:rPr lang="en-US"/>
              <a:pPr/>
              <a:t>‹#›</a:t>
            </a:fld>
            <a:endParaRPr lang="en-US"/>
          </a:p>
        </p:txBody>
      </p:sp>
      <p:sp>
        <p:nvSpPr>
          <p:cNvPr id="21" name="Footer Placeholder 3"/>
          <p:cNvSpPr>
            <a:spLocks noGrp="1"/>
          </p:cNvSpPr>
          <p:nvPr>
            <p:ph type="ftr" sz="quarter" idx="20"/>
          </p:nvPr>
        </p:nvSpPr>
        <p:spPr/>
        <p:txBody>
          <a:bodyPr/>
          <a:lstStyle>
            <a:lvl1pPr>
              <a:defRPr/>
            </a:lvl1pPr>
          </a:lstStyle>
          <a:p>
            <a:pPr>
              <a:defRPr/>
            </a:pPr>
            <a:endParaRPr lang="en-US"/>
          </a:p>
        </p:txBody>
      </p:sp>
    </p:spTree>
    <p:extLst>
      <p:ext uri="{BB962C8B-B14F-4D97-AF65-F5344CB8AC3E}">
        <p14:creationId xmlns:p14="http://schemas.microsoft.com/office/powerpoint/2010/main" val="25776922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cxnSp>
        <p:nvCxnSpPr>
          <p:cNvPr id="7" name="Straight Connector 6"/>
          <p:cNvCxnSpPr/>
          <p:nvPr/>
        </p:nvCxnSpPr>
        <p:spPr>
          <a:xfrm>
            <a:off x="1563688" y="1987551"/>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563688" y="1987551"/>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 name="Text Placeholder 2"/>
          <p:cNvSpPr>
            <a:spLocks noGrp="1"/>
          </p:cNvSpPr>
          <p:nvPr>
            <p:ph type="body" idx="1"/>
          </p:nvPr>
        </p:nvSpPr>
        <p:spPr>
          <a:xfrm>
            <a:off x="1511301" y="1335740"/>
            <a:ext cx="3483864" cy="651460"/>
          </a:xfrm>
        </p:spPr>
        <p:txBody>
          <a:bodyPr anchor="b">
            <a:spAutoFit/>
          </a:bodyPr>
          <a:lstStyle>
            <a:lvl1pPr marL="0" indent="0" algn="l">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11300" y="2298240"/>
            <a:ext cx="3483864" cy="3550110"/>
          </a:xfrm>
        </p:spPr>
        <p:txBody>
          <a:bodyPr/>
          <a:lstStyle>
            <a:lvl1pPr marL="457200" indent="-457200">
              <a:buClr>
                <a:schemeClr val="accent4"/>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206626" y="1335740"/>
            <a:ext cx="3480175" cy="651460"/>
          </a:xfrm>
        </p:spPr>
        <p:txBody>
          <a:bodyPr anchor="b">
            <a:spAutoFit/>
          </a:bodyPr>
          <a:lstStyle>
            <a:lvl1pPr marL="0" indent="0">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06626" y="2298240"/>
            <a:ext cx="3480175" cy="3550110"/>
          </a:xfrm>
        </p:spPr>
        <p:txBody>
          <a:bodyPr/>
          <a:lstStyle>
            <a:lvl1pPr marL="457200" indent="-457200">
              <a:buClr>
                <a:schemeClr val="accent4"/>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0"/>
          <p:cNvSpPr>
            <a:spLocks noGrp="1"/>
          </p:cNvSpPr>
          <p:nvPr>
            <p:ph type="title"/>
          </p:nvPr>
        </p:nvSpPr>
        <p:spPr>
          <a:xfrm>
            <a:off x="1511300" y="561974"/>
            <a:ext cx="6778662" cy="600164"/>
          </a:xfrm>
        </p:spPr>
        <p:txBody>
          <a:bodyPr wrap="none"/>
          <a:lstStyle/>
          <a:p>
            <a:r>
              <a:rPr lang="en-US" smtClean="0"/>
              <a:t>Click to edit Master title style</a:t>
            </a:r>
            <a:endParaRPr lang="en-US" dirty="0"/>
          </a:p>
        </p:txBody>
      </p:sp>
      <p:sp>
        <p:nvSpPr>
          <p:cNvPr id="9" name="Slide Number Placeholder 5"/>
          <p:cNvSpPr>
            <a:spLocks noGrp="1"/>
          </p:cNvSpPr>
          <p:nvPr>
            <p:ph type="sldNum" sz="quarter" idx="10"/>
          </p:nvPr>
        </p:nvSpPr>
        <p:spPr/>
        <p:txBody>
          <a:bodyPr/>
          <a:lstStyle>
            <a:lvl1pPr>
              <a:defRPr/>
            </a:lvl1pPr>
          </a:lstStyle>
          <a:p>
            <a:fld id="{C9905252-4FCC-1946-96B0-59E1629BDD87}" type="slidenum">
              <a:rPr lang="en-US"/>
              <a:pPr/>
              <a:t>‹#›</a:t>
            </a:fld>
            <a:endParaRPr lang="en-US"/>
          </a:p>
        </p:txBody>
      </p:sp>
      <p:sp>
        <p:nvSpPr>
          <p:cNvPr id="10"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167972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1" y="562532"/>
            <a:ext cx="7175499" cy="600164"/>
          </a:xfrm>
        </p:spPr>
        <p:txBody>
          <a:bodyPr/>
          <a:lstStyle/>
          <a:p>
            <a:r>
              <a:rPr lang="en-US" smtClean="0"/>
              <a:t>Click to edit Master title style</a:t>
            </a:r>
            <a:endParaRPr lang="en-US" dirty="0"/>
          </a:p>
        </p:txBody>
      </p:sp>
      <p:sp>
        <p:nvSpPr>
          <p:cNvPr id="5" name="Slide Number Placeholder 5"/>
          <p:cNvSpPr>
            <a:spLocks noGrp="1"/>
          </p:cNvSpPr>
          <p:nvPr>
            <p:ph type="sldNum" sz="quarter" idx="10"/>
          </p:nvPr>
        </p:nvSpPr>
        <p:spPr/>
        <p:txBody>
          <a:bodyPr/>
          <a:lstStyle>
            <a:lvl1pPr>
              <a:defRPr smtClean="0">
                <a:latin typeface="Calibri (Body)" charset="0"/>
                <a:ea typeface="ＭＳ Ｐゴシック" charset="0"/>
                <a:cs typeface="Calibri (Body)" charset="0"/>
              </a:defRPr>
            </a:lvl1pPr>
          </a:lstStyle>
          <a:p>
            <a:pPr>
              <a:defRPr/>
            </a:pPr>
            <a:fld id="{7A6C18FF-1B77-5F47-9296-CCE40E351964}"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918865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5CAEB185-5B88-5644-A6B9-89D19C5A693D}" type="slidenum">
              <a:rPr lang="en-US"/>
              <a:pPr/>
              <a:t>‹#›</a:t>
            </a:fld>
            <a:endParaRPr lang="en-US"/>
          </a:p>
        </p:txBody>
      </p:sp>
    </p:spTree>
    <p:extLst>
      <p:ext uri="{BB962C8B-B14F-4D97-AF65-F5344CB8AC3E}">
        <p14:creationId xmlns:p14="http://schemas.microsoft.com/office/powerpoint/2010/main" val="3882186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1301" y="1175040"/>
            <a:ext cx="4388947" cy="4673311"/>
          </a:xfrm>
        </p:spPr>
        <p:txBody>
          <a:bodyPr/>
          <a:lstStyle>
            <a:lvl1pPr>
              <a:defRPr sz="2800"/>
            </a:lvl1pPr>
            <a:lvl2pPr>
              <a:defRPr sz="26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193994" y="1175040"/>
            <a:ext cx="2523423" cy="4673310"/>
          </a:xfrm>
        </p:spPr>
        <p:txBody>
          <a:bodyPr/>
          <a:lstStyle>
            <a:lvl1pPr marL="0" indent="0">
              <a:buNone/>
              <a:defRPr sz="13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a:xfrm>
            <a:off x="1511301" y="561975"/>
            <a:ext cx="5779572" cy="523220"/>
          </a:xfrm>
        </p:spPr>
        <p:txBody>
          <a:bodyPr wrap="none"/>
          <a:lstStyle>
            <a:lvl1pPr>
              <a:defRPr sz="2800"/>
            </a:lvl1pPr>
          </a:lstStyle>
          <a:p>
            <a:r>
              <a:rPr lang="en-US" smtClean="0"/>
              <a:t>Click to edit Master title style</a:t>
            </a:r>
            <a:endParaRPr lang="en-US" dirty="0"/>
          </a:p>
        </p:txBody>
      </p:sp>
      <p:sp>
        <p:nvSpPr>
          <p:cNvPr id="13" name="Content Placeholder 12"/>
          <p:cNvSpPr>
            <a:spLocks noGrp="1"/>
          </p:cNvSpPr>
          <p:nvPr>
            <p:ph sz="quarter" idx="13"/>
          </p:nvPr>
        </p:nvSpPr>
        <p:spPr>
          <a:xfrm>
            <a:off x="6194426" y="682561"/>
            <a:ext cx="2522991" cy="511679"/>
          </a:xfrm>
        </p:spPr>
        <p:txBody>
          <a:bodyPr>
            <a:spAutoFit/>
          </a:bodyPr>
          <a:lstStyle>
            <a:lvl1pPr algn="l">
              <a:buFont typeface="Arial"/>
              <a:buNone/>
              <a:defRPr sz="1500" b="0" i="0" cap="none" baseline="0">
                <a:solidFill>
                  <a:schemeClr val="tx2"/>
                </a:solidFill>
                <a:latin typeface="Arial Bold"/>
                <a:cs typeface="Arial Bold"/>
              </a:defRPr>
            </a:lvl1pPr>
            <a:lvl2pPr algn="ctr">
              <a:buNone/>
              <a:defRPr sz="1500"/>
            </a:lvl2pPr>
            <a:lvl3pPr algn="ctr">
              <a:buNone/>
              <a:defRPr sz="1500"/>
            </a:lvl3pPr>
            <a:lvl4pPr algn="ctr">
              <a:buNone/>
              <a:defRPr sz="1500"/>
            </a:lvl4pPr>
            <a:lvl5pPr algn="ctr">
              <a:buNone/>
              <a:defRPr sz="1500"/>
            </a:lvl5pPr>
          </a:lstStyle>
          <a:p>
            <a:pPr lvl="0"/>
            <a:r>
              <a:rPr lang="en-US" smtClean="0"/>
              <a:t>Click to edit Master text styles</a:t>
            </a:r>
          </a:p>
        </p:txBody>
      </p:sp>
      <p:sp>
        <p:nvSpPr>
          <p:cNvPr id="6" name="Slide Number Placeholder 5"/>
          <p:cNvSpPr>
            <a:spLocks noGrp="1"/>
          </p:cNvSpPr>
          <p:nvPr>
            <p:ph type="sldNum" sz="quarter" idx="14"/>
          </p:nvPr>
        </p:nvSpPr>
        <p:spPr/>
        <p:txBody>
          <a:bodyPr/>
          <a:lstStyle>
            <a:lvl1pPr>
              <a:defRPr/>
            </a:lvl1pPr>
          </a:lstStyle>
          <a:p>
            <a:fld id="{0B4C80C3-CF7E-B141-977F-28DBFB6E3D74}" type="slidenum">
              <a:rPr lang="en-US"/>
              <a:pPr/>
              <a:t>‹#›</a:t>
            </a:fld>
            <a:endParaRPr lang="en-US"/>
          </a:p>
        </p:txBody>
      </p:sp>
      <p:sp>
        <p:nvSpPr>
          <p:cNvPr id="7" name="Footer Placeholder 8"/>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847338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5011003" y="3921813"/>
            <a:ext cx="3675799" cy="707886"/>
          </a:xfrm>
        </p:spPr>
        <p:txBody>
          <a:bodyPr anchor="b"/>
          <a:lstStyle>
            <a:lvl1pPr algn="l">
              <a:defRPr sz="2000" b="0" i="0">
                <a:latin typeface="Arial Bold"/>
                <a:cs typeface="Arial Bold"/>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011002" y="4629699"/>
            <a:ext cx="3675799" cy="820190"/>
          </a:xfrm>
        </p:spPr>
        <p:txBody>
          <a:bodyPr/>
          <a:lstStyle>
            <a:lvl1pPr marL="0" indent="0" algn="l">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Picture Placeholder 2"/>
          <p:cNvSpPr>
            <a:spLocks noGrp="1"/>
          </p:cNvSpPr>
          <p:nvPr>
            <p:ph type="pic" idx="1"/>
          </p:nvPr>
        </p:nvSpPr>
        <p:spPr>
          <a:xfrm>
            <a:off x="1511301" y="550864"/>
            <a:ext cx="3249153" cy="4899025"/>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smtClean="0"/>
              <a:t>Drag picture to placeholder or click icon to add</a:t>
            </a:r>
            <a:endParaRPr lang="en-US" noProof="0" dirty="0"/>
          </a:p>
        </p:txBody>
      </p:sp>
      <p:sp>
        <p:nvSpPr>
          <p:cNvPr id="7" name="Slide Number Placeholder 3"/>
          <p:cNvSpPr>
            <a:spLocks noGrp="1"/>
          </p:cNvSpPr>
          <p:nvPr>
            <p:ph type="sldNum" sz="quarter" idx="10"/>
          </p:nvPr>
        </p:nvSpPr>
        <p:spPr/>
        <p:txBody>
          <a:bodyPr/>
          <a:lstStyle>
            <a:lvl1pPr>
              <a:defRPr/>
            </a:lvl1pPr>
          </a:lstStyle>
          <a:p>
            <a:fld id="{87743C7C-5E06-D544-93ED-DB1B02646DBB}" type="slidenum">
              <a:rPr lang="en-US"/>
              <a:pPr/>
              <a:t>‹#›</a:t>
            </a:fld>
            <a:endParaRPr lang="en-US"/>
          </a:p>
        </p:txBody>
      </p:sp>
      <p:sp>
        <p:nvSpPr>
          <p:cNvPr id="8" name="Footer Placeholder 9"/>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5077551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2" y="561976"/>
            <a:ext cx="1200329" cy="4887913"/>
          </a:xfrm>
        </p:spPr>
        <p:txBody>
          <a:bodyPr vert="vert270"/>
          <a:lstStyle>
            <a:lvl1pPr algn="r">
              <a:defRPr/>
            </a:lvl1pPr>
          </a:lstStyle>
          <a:p>
            <a:r>
              <a:rPr lang="en-US" smtClean="0"/>
              <a:t>Click to edit Master title style</a:t>
            </a:r>
            <a:endParaRPr lang="en-US" dirty="0"/>
          </a:p>
        </p:txBody>
      </p:sp>
      <p:sp>
        <p:nvSpPr>
          <p:cNvPr id="9" name="Text Placeholder 8"/>
          <p:cNvSpPr>
            <a:spLocks noGrp="1"/>
          </p:cNvSpPr>
          <p:nvPr>
            <p:ph type="body" sz="quarter" idx="13"/>
          </p:nvPr>
        </p:nvSpPr>
        <p:spPr>
          <a:xfrm>
            <a:off x="2981326" y="561976"/>
            <a:ext cx="5640388" cy="4887913"/>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3"/>
          <p:cNvSpPr>
            <a:spLocks noGrp="1"/>
          </p:cNvSpPr>
          <p:nvPr>
            <p:ph type="sldNum" sz="quarter" idx="14"/>
          </p:nvPr>
        </p:nvSpPr>
        <p:spPr/>
        <p:txBody>
          <a:bodyPr/>
          <a:lstStyle>
            <a:lvl1pPr>
              <a:defRPr/>
            </a:lvl1pPr>
          </a:lstStyle>
          <a:p>
            <a:fld id="{F3071068-4386-8646-A286-F3FCE914E77D}" type="slidenum">
              <a:rPr lang="en-US"/>
              <a:pPr/>
              <a:t>‹#›</a:t>
            </a:fld>
            <a:endParaRPr lang="en-US"/>
          </a:p>
        </p:txBody>
      </p:sp>
      <p:sp>
        <p:nvSpPr>
          <p:cNvPr id="7" name="Footer Placeholder 4"/>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3441117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pic>
        <p:nvPicPr>
          <p:cNvPr id="4" name="Picture 7" descr="Wave Cropped.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63051" cy="594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200" y="4198596"/>
            <a:ext cx="7538720" cy="1261884"/>
          </a:xfrm>
          <a:noFill/>
          <a:ln>
            <a:noFill/>
          </a:ln>
        </p:spPr>
        <p:style>
          <a:lnRef idx="2">
            <a:schemeClr val="accent5"/>
          </a:lnRef>
          <a:fillRef idx="1">
            <a:schemeClr val="lt1"/>
          </a:fillRef>
          <a:effectRef idx="0">
            <a:schemeClr val="accent5"/>
          </a:effectRef>
          <a:fontRef idx="none"/>
        </p:style>
        <p:txBody>
          <a:bodyPr anchor="b" anchorCtr="0"/>
          <a:lstStyle>
            <a:lvl1pPr algn="l">
              <a:defRPr sz="3800" cap="all">
                <a:solidFill>
                  <a:srgbClr val="64B034"/>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200" y="5460481"/>
            <a:ext cx="6400800" cy="523220"/>
          </a:xfrm>
        </p:spPr>
        <p:txBody>
          <a:bodyPr>
            <a:sp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1102531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00000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1" y="2890839"/>
            <a:ext cx="1504951" cy="912812"/>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Text Placeholder 7"/>
          <p:cNvSpPr>
            <a:spLocks noGrp="1"/>
          </p:cNvSpPr>
          <p:nvPr>
            <p:ph type="body" sz="quarter" idx="15"/>
          </p:nvPr>
        </p:nvSpPr>
        <p:spPr>
          <a:xfrm>
            <a:off x="1738313" y="3491366"/>
            <a:ext cx="6991180" cy="311536"/>
          </a:xfrm>
        </p:spPr>
        <p:txBody>
          <a:bodyPr anchor="b">
            <a:noAutofit/>
          </a:bodyPr>
          <a:lstStyle>
            <a:lvl1pPr>
              <a:buNone/>
              <a:defRPr sz="2000" b="0" i="0" cap="none">
                <a:solidFill>
                  <a:srgbClr val="64B034"/>
                </a:solidFill>
                <a:latin typeface="Arial Bold"/>
                <a:cs typeface="Arial Bold"/>
              </a:defRPr>
            </a:lvl1pPr>
          </a:lstStyle>
          <a:p>
            <a:pPr lvl="0"/>
            <a:r>
              <a:rPr lang="en-US" dirty="0" smtClean="0"/>
              <a:t>Click to edit Master text styles</a:t>
            </a:r>
          </a:p>
        </p:txBody>
      </p:sp>
      <p:sp>
        <p:nvSpPr>
          <p:cNvPr id="17" name="Title 16"/>
          <p:cNvSpPr>
            <a:spLocks noGrp="1"/>
          </p:cNvSpPr>
          <p:nvPr>
            <p:ph type="title"/>
          </p:nvPr>
        </p:nvSpPr>
        <p:spPr>
          <a:xfrm>
            <a:off x="1738311" y="2891202"/>
            <a:ext cx="7796351" cy="600164"/>
          </a:xfrm>
        </p:spPr>
        <p:txBody>
          <a:bodyPr/>
          <a:lstStyle>
            <a:lvl1pPr algn="l">
              <a:defRPr>
                <a:solidFill>
                  <a:schemeClr val="bg1"/>
                </a:solidFill>
              </a:defRPr>
            </a:lvl1pPr>
          </a:lstStyle>
          <a:p>
            <a:r>
              <a:rPr lang="en-US" dirty="0" smtClean="0"/>
              <a:t>Click to edit Master title style</a:t>
            </a:r>
            <a:endParaRPr lang="en-US" dirty="0"/>
          </a:p>
        </p:txBody>
      </p:sp>
      <p:sp>
        <p:nvSpPr>
          <p:cNvPr id="6" name="Slide Number Placeholder 3"/>
          <p:cNvSpPr>
            <a:spLocks noGrp="1"/>
          </p:cNvSpPr>
          <p:nvPr>
            <p:ph type="sldNum" sz="quarter" idx="16"/>
          </p:nvPr>
        </p:nvSpPr>
        <p:spPr/>
        <p:txBody>
          <a:bodyPr/>
          <a:lstStyle>
            <a:lvl1pPr>
              <a:defRPr/>
            </a:lvl1pPr>
          </a:lstStyle>
          <a:p>
            <a:fld id="{7E97891D-A0D0-D841-A6F1-50B465684620}" type="slidenum">
              <a:rPr lang="en-US"/>
              <a:pPr/>
              <a:t>‹#›</a:t>
            </a:fld>
            <a:endParaRPr lang="en-US"/>
          </a:p>
        </p:txBody>
      </p:sp>
    </p:spTree>
    <p:extLst>
      <p:ext uri="{BB962C8B-B14F-4D97-AF65-F5344CB8AC3E}">
        <p14:creationId xmlns:p14="http://schemas.microsoft.com/office/powerpoint/2010/main" val="537334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1" y="2890839"/>
            <a:ext cx="1504951" cy="912812"/>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6" name="Text Placeholder 7"/>
          <p:cNvSpPr>
            <a:spLocks noGrp="1"/>
          </p:cNvSpPr>
          <p:nvPr>
            <p:ph type="body" sz="quarter" idx="15"/>
          </p:nvPr>
        </p:nvSpPr>
        <p:spPr>
          <a:xfrm>
            <a:off x="1738313" y="3491366"/>
            <a:ext cx="6991180" cy="311536"/>
          </a:xfrm>
        </p:spPr>
        <p:txBody>
          <a:bodyPr anchor="b">
            <a:noAutofit/>
          </a:bodyPr>
          <a:lstStyle>
            <a:lvl1pPr>
              <a:buNone/>
              <a:defRPr sz="2000" b="0" i="0" cap="none">
                <a:solidFill>
                  <a:srgbClr val="009CD1"/>
                </a:solidFill>
                <a:latin typeface="Arial Bold"/>
                <a:cs typeface="Arial Bold"/>
              </a:defRPr>
            </a:lvl1pPr>
          </a:lstStyle>
          <a:p>
            <a:pPr lvl="0"/>
            <a:r>
              <a:rPr lang="en-US" smtClean="0"/>
              <a:t>Click to edit Master text styles</a:t>
            </a:r>
          </a:p>
        </p:txBody>
      </p:sp>
      <p:sp>
        <p:nvSpPr>
          <p:cNvPr id="17" name="Title 16"/>
          <p:cNvSpPr>
            <a:spLocks noGrp="1"/>
          </p:cNvSpPr>
          <p:nvPr>
            <p:ph type="title"/>
          </p:nvPr>
        </p:nvSpPr>
        <p:spPr>
          <a:xfrm>
            <a:off x="1738311" y="2891202"/>
            <a:ext cx="7796351" cy="600164"/>
          </a:xfrm>
        </p:spPr>
        <p:txBody>
          <a:bodyPr/>
          <a:lstStyle>
            <a:lvl1pPr algn="l">
              <a:defRPr>
                <a:solidFill>
                  <a:schemeClr val="bg1"/>
                </a:solidFill>
              </a:defRPr>
            </a:lvl1pPr>
          </a:lstStyle>
          <a:p>
            <a:r>
              <a:rPr lang="en-US" smtClean="0"/>
              <a:t>Click to edit Master title style</a:t>
            </a:r>
            <a:endParaRPr lang="en-US" dirty="0"/>
          </a:p>
        </p:txBody>
      </p:sp>
      <p:sp>
        <p:nvSpPr>
          <p:cNvPr id="6" name="Slide Number Placeholder 3"/>
          <p:cNvSpPr>
            <a:spLocks noGrp="1"/>
          </p:cNvSpPr>
          <p:nvPr>
            <p:ph type="sldNum" sz="quarter" idx="16"/>
          </p:nvPr>
        </p:nvSpPr>
        <p:spPr/>
        <p:txBody>
          <a:bodyPr/>
          <a:lstStyle>
            <a:lvl1pPr>
              <a:defRPr/>
            </a:lvl1pPr>
          </a:lstStyle>
          <a:p>
            <a:fld id="{1FAD1AD3-75D5-7D40-80A3-A9663ABB0732}" type="slidenum">
              <a:rPr lang="en-US"/>
              <a:pPr/>
              <a:t>‹#›</a:t>
            </a:fld>
            <a:endParaRPr lang="en-US"/>
          </a:p>
        </p:txBody>
      </p:sp>
    </p:spTree>
    <p:extLst>
      <p:ext uri="{BB962C8B-B14F-4D97-AF65-F5344CB8AC3E}">
        <p14:creationId xmlns:p14="http://schemas.microsoft.com/office/powerpoint/2010/main" val="11111341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ectangle 12"/>
          <p:cNvSpPr/>
          <p:nvPr/>
        </p:nvSpPr>
        <p:spPr>
          <a:xfrm>
            <a:off x="-1587" y="550864"/>
            <a:ext cx="1271588" cy="769937"/>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Title 9"/>
          <p:cNvSpPr>
            <a:spLocks noGrp="1"/>
          </p:cNvSpPr>
          <p:nvPr>
            <p:ph type="title"/>
          </p:nvPr>
        </p:nvSpPr>
        <p:spPr>
          <a:xfrm>
            <a:off x="1511300" y="635749"/>
            <a:ext cx="7796350" cy="600164"/>
          </a:xfrm>
        </p:spPr>
        <p:txBody>
          <a:bodyPr wrap="none" anchor="ctr"/>
          <a:lstStyle>
            <a:lvl1pPr>
              <a:defRPr>
                <a:solidFill>
                  <a:schemeClr val="bg1"/>
                </a:solidFill>
              </a:defRPr>
            </a:lvl1pPr>
          </a:lstStyle>
          <a:p>
            <a:r>
              <a:rPr lang="en-US" dirty="0" smtClean="0"/>
              <a:t>Click to edit Master title style</a:t>
            </a:r>
            <a:endParaRPr lang="en-US" dirty="0"/>
          </a:p>
        </p:txBody>
      </p:sp>
      <p:sp>
        <p:nvSpPr>
          <p:cNvPr id="21" name="Text Placeholder 3"/>
          <p:cNvSpPr>
            <a:spLocks noGrp="1"/>
          </p:cNvSpPr>
          <p:nvPr>
            <p:ph type="body" sz="half" idx="17"/>
          </p:nvPr>
        </p:nvSpPr>
        <p:spPr>
          <a:xfrm>
            <a:off x="4227848" y="2438443"/>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28" name="Text Placeholder 3"/>
          <p:cNvSpPr>
            <a:spLocks noGrp="1"/>
          </p:cNvSpPr>
          <p:nvPr>
            <p:ph type="body" sz="half" idx="22"/>
          </p:nvPr>
        </p:nvSpPr>
        <p:spPr>
          <a:xfrm>
            <a:off x="4227848" y="3976468"/>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0" name="Text Placeholder 3"/>
          <p:cNvSpPr>
            <a:spLocks noGrp="1"/>
          </p:cNvSpPr>
          <p:nvPr>
            <p:ph type="body" sz="half" idx="23"/>
          </p:nvPr>
        </p:nvSpPr>
        <p:spPr>
          <a:xfrm>
            <a:off x="4227848" y="5514493"/>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34" name="Content Placeholder 33"/>
          <p:cNvSpPr>
            <a:spLocks noGrp="1"/>
          </p:cNvSpPr>
          <p:nvPr>
            <p:ph sz="quarter" idx="24"/>
          </p:nvPr>
        </p:nvSpPr>
        <p:spPr>
          <a:xfrm>
            <a:off x="4227850" y="1734057"/>
            <a:ext cx="4236372" cy="704850"/>
          </a:xfrm>
        </p:spPr>
        <p:txBody>
          <a:bodyPr anchor="b"/>
          <a:lstStyle>
            <a:lvl1pPr algn="l">
              <a:buNone/>
              <a:defRPr sz="2000" b="0" i="0" cap="all" baseline="0">
                <a:solidFill>
                  <a:srgbClr val="64B03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dirty="0" smtClean="0"/>
              <a:t>Click to edit Master text styles</a:t>
            </a:r>
            <a:endParaRPr lang="en-US" dirty="0"/>
          </a:p>
        </p:txBody>
      </p:sp>
      <p:sp>
        <p:nvSpPr>
          <p:cNvPr id="35" name="Content Placeholder 33"/>
          <p:cNvSpPr>
            <a:spLocks noGrp="1"/>
          </p:cNvSpPr>
          <p:nvPr>
            <p:ph sz="quarter" idx="25"/>
          </p:nvPr>
        </p:nvSpPr>
        <p:spPr>
          <a:xfrm>
            <a:off x="4227848" y="3272082"/>
            <a:ext cx="4236373" cy="704850"/>
          </a:xfrm>
        </p:spPr>
        <p:txBody>
          <a:bodyPr anchor="b"/>
          <a:lstStyle>
            <a:lvl1pPr algn="l">
              <a:buNone/>
              <a:defRPr sz="2000" b="0" i="0" cap="all" baseline="0">
                <a:solidFill>
                  <a:srgbClr val="64B03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dirty="0" smtClean="0"/>
              <a:t>Click to edit Master text styles</a:t>
            </a:r>
            <a:endParaRPr lang="en-US" dirty="0"/>
          </a:p>
        </p:txBody>
      </p:sp>
      <p:sp>
        <p:nvSpPr>
          <p:cNvPr id="36" name="Content Placeholder 33"/>
          <p:cNvSpPr>
            <a:spLocks noGrp="1"/>
          </p:cNvSpPr>
          <p:nvPr>
            <p:ph sz="quarter" idx="26"/>
          </p:nvPr>
        </p:nvSpPr>
        <p:spPr>
          <a:xfrm>
            <a:off x="4227848" y="4809642"/>
            <a:ext cx="4236373" cy="704850"/>
          </a:xfrm>
        </p:spPr>
        <p:txBody>
          <a:bodyPr anchor="b"/>
          <a:lstStyle>
            <a:lvl1pPr algn="l">
              <a:buNone/>
              <a:defRPr sz="2000" b="0" i="0" cap="all" baseline="0">
                <a:solidFill>
                  <a:srgbClr val="64B03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dirty="0" smtClean="0"/>
              <a:t>Click to edit Master text styles</a:t>
            </a:r>
            <a:endParaRPr lang="en-US" dirty="0"/>
          </a:p>
        </p:txBody>
      </p:sp>
      <p:sp>
        <p:nvSpPr>
          <p:cNvPr id="39" name="Picture Placeholder 2"/>
          <p:cNvSpPr>
            <a:spLocks noGrp="1"/>
          </p:cNvSpPr>
          <p:nvPr>
            <p:ph type="pic" idx="1"/>
          </p:nvPr>
        </p:nvSpPr>
        <p:spPr>
          <a:xfrm>
            <a:off x="1994590" y="1734058"/>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dirty="0" smtClean="0"/>
              <a:t>Click icon to add picture</a:t>
            </a:r>
            <a:endParaRPr lang="en-US" noProof="0" dirty="0"/>
          </a:p>
        </p:txBody>
      </p:sp>
      <p:sp>
        <p:nvSpPr>
          <p:cNvPr id="40" name="Picture Placeholder 2"/>
          <p:cNvSpPr>
            <a:spLocks noGrp="1"/>
          </p:cNvSpPr>
          <p:nvPr>
            <p:ph type="pic" idx="27"/>
          </p:nvPr>
        </p:nvSpPr>
        <p:spPr>
          <a:xfrm>
            <a:off x="1994590" y="3272083"/>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dirty="0" smtClean="0"/>
              <a:t>Click icon to add picture</a:t>
            </a:r>
            <a:endParaRPr lang="en-US" noProof="0" dirty="0"/>
          </a:p>
        </p:txBody>
      </p:sp>
      <p:sp>
        <p:nvSpPr>
          <p:cNvPr id="41" name="Picture Placeholder 2"/>
          <p:cNvSpPr>
            <a:spLocks noGrp="1"/>
          </p:cNvSpPr>
          <p:nvPr>
            <p:ph type="pic" idx="28"/>
          </p:nvPr>
        </p:nvSpPr>
        <p:spPr>
          <a:xfrm>
            <a:off x="1994590" y="4809643"/>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dirty="0" smtClean="0"/>
              <a:t>Click icon to add picture</a:t>
            </a:r>
            <a:endParaRPr lang="en-US" noProof="0" dirty="0"/>
          </a:p>
        </p:txBody>
      </p:sp>
      <p:sp>
        <p:nvSpPr>
          <p:cNvPr id="14" name="Slide Number Placeholder 3"/>
          <p:cNvSpPr>
            <a:spLocks noGrp="1"/>
          </p:cNvSpPr>
          <p:nvPr>
            <p:ph type="sldNum" sz="quarter" idx="29"/>
          </p:nvPr>
        </p:nvSpPr>
        <p:spPr/>
        <p:txBody>
          <a:bodyPr/>
          <a:lstStyle>
            <a:lvl1pPr>
              <a:defRPr/>
            </a:lvl1pPr>
          </a:lstStyle>
          <a:p>
            <a:fld id="{6030843E-E722-C740-84E1-2593A08E4C67}" type="slidenum">
              <a:rPr lang="en-US"/>
              <a:pPr/>
              <a:t>‹#›</a:t>
            </a:fld>
            <a:endParaRPr lang="en-US"/>
          </a:p>
        </p:txBody>
      </p:sp>
      <p:sp>
        <p:nvSpPr>
          <p:cNvPr id="15" name="Footer Placeholder 41"/>
          <p:cNvSpPr>
            <a:spLocks noGrp="1"/>
          </p:cNvSpPr>
          <p:nvPr>
            <p:ph type="ftr" sz="quarter" idx="30"/>
          </p:nvPr>
        </p:nvSpPr>
        <p:spPr/>
        <p:txBody>
          <a:bodyPr/>
          <a:lstStyle>
            <a:lvl1pPr>
              <a:defRPr>
                <a:solidFill>
                  <a:schemeClr val="bg1">
                    <a:lumMod val="50000"/>
                  </a:schemeClr>
                </a:solidFill>
              </a:defRPr>
            </a:lvl1pPr>
          </a:lstStyle>
          <a:p>
            <a:pPr>
              <a:defRPr/>
            </a:pPr>
            <a:endParaRPr lang="en-US"/>
          </a:p>
        </p:txBody>
      </p:sp>
    </p:spTree>
    <p:extLst>
      <p:ext uri="{BB962C8B-B14F-4D97-AF65-F5344CB8AC3E}">
        <p14:creationId xmlns:p14="http://schemas.microsoft.com/office/powerpoint/2010/main" val="38575417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rot="16200000">
            <a:off x="-142080" y="5765007"/>
            <a:ext cx="1408112" cy="777875"/>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7"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rot="16200000">
            <a:off x="-1881851" y="2210962"/>
            <a:ext cx="4887259" cy="1107996"/>
          </a:xfrm>
        </p:spPr>
        <p:txBody>
          <a:bodyPr anchor="ctr"/>
          <a:lstStyle>
            <a:lvl1pPr algn="l">
              <a:defRPr/>
            </a:lvl1pPr>
          </a:lstStyle>
          <a:p>
            <a:r>
              <a:rPr lang="en-US" dirty="0" smtClean="0"/>
              <a:t>Click to edit Master title style</a:t>
            </a:r>
            <a:endParaRPr lang="en-US" dirty="0"/>
          </a:p>
        </p:txBody>
      </p:sp>
      <p:sp>
        <p:nvSpPr>
          <p:cNvPr id="8" name="Text Placeholder 8"/>
          <p:cNvSpPr>
            <a:spLocks noGrp="1"/>
          </p:cNvSpPr>
          <p:nvPr>
            <p:ph type="body" sz="quarter" idx="13"/>
          </p:nvPr>
        </p:nvSpPr>
        <p:spPr>
          <a:xfrm>
            <a:off x="1511301" y="321330"/>
            <a:ext cx="7175500" cy="4887258"/>
          </a:xfrm>
        </p:spPr>
        <p:txBody>
          <a:bodyPr anchor="ct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0" name="Slide Number Placeholder 2"/>
          <p:cNvSpPr>
            <a:spLocks noGrp="1"/>
          </p:cNvSpPr>
          <p:nvPr>
            <p:ph type="sldNum" sz="quarter" idx="14"/>
          </p:nvPr>
        </p:nvSpPr>
        <p:spPr/>
        <p:txBody>
          <a:bodyPr/>
          <a:lstStyle>
            <a:lvl1pPr>
              <a:defRPr/>
            </a:lvl1pPr>
          </a:lstStyle>
          <a:p>
            <a:fld id="{17087B2C-D3DC-6E41-A7F6-82DB189227E4}" type="slidenum">
              <a:rPr lang="en-US"/>
              <a:pPr/>
              <a:t>‹#›</a:t>
            </a:fld>
            <a:endParaRPr lang="en-US"/>
          </a:p>
        </p:txBody>
      </p:sp>
      <p:sp>
        <p:nvSpPr>
          <p:cNvPr id="11" name="Footer Placeholder 6"/>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9003233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6_Custom Layout">
    <p:spTree>
      <p:nvGrpSpPr>
        <p:cNvPr id="1" name=""/>
        <p:cNvGrpSpPr/>
        <p:nvPr/>
      </p:nvGrpSpPr>
      <p:grpSpPr>
        <a:xfrm>
          <a:off x="0" y="0"/>
          <a:ext cx="0" cy="0"/>
          <a:chOff x="0" y="0"/>
          <a:chExt cx="0" cy="0"/>
        </a:xfrm>
      </p:grpSpPr>
      <p:pic>
        <p:nvPicPr>
          <p:cNvPr id="4" name="Picture 6"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Text Placeholder 8"/>
          <p:cNvSpPr>
            <a:spLocks noGrp="1"/>
          </p:cNvSpPr>
          <p:nvPr>
            <p:ph type="body" sz="quarter" idx="13"/>
          </p:nvPr>
        </p:nvSpPr>
        <p:spPr>
          <a:xfrm>
            <a:off x="1511301" y="1669971"/>
            <a:ext cx="7175500" cy="3781870"/>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7" name="Slide Number Placeholder 2"/>
          <p:cNvSpPr>
            <a:spLocks noGrp="1"/>
          </p:cNvSpPr>
          <p:nvPr>
            <p:ph type="sldNum" sz="quarter" idx="14"/>
          </p:nvPr>
        </p:nvSpPr>
        <p:spPr/>
        <p:txBody>
          <a:bodyPr/>
          <a:lstStyle>
            <a:lvl1pPr>
              <a:defRPr/>
            </a:lvl1pPr>
          </a:lstStyle>
          <a:p>
            <a:fld id="{46BFED34-8EEC-0B44-B51B-3A0AF6D28C6C}" type="slidenum">
              <a:rPr lang="en-US"/>
              <a:pPr/>
              <a:t>‹#›</a:t>
            </a:fld>
            <a:endParaRPr lang="en-US"/>
          </a:p>
        </p:txBody>
      </p:sp>
      <p:sp>
        <p:nvSpPr>
          <p:cNvPr id="8" name="Footer Placeholder 3"/>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16571507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a:off x="1" y="1657350"/>
            <a:ext cx="1271588" cy="769938"/>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511300" y="1742727"/>
            <a:ext cx="7796350" cy="600164"/>
          </a:xfrm>
        </p:spPr>
        <p:txBody>
          <a:bodyPr wrap="none" anchor="ctr"/>
          <a:lstStyle/>
          <a:p>
            <a:r>
              <a:rPr lang="en-US" dirty="0" smtClean="0"/>
              <a:t>Click to edit Master title style</a:t>
            </a:r>
            <a:endParaRPr lang="en-US" dirty="0"/>
          </a:p>
        </p:txBody>
      </p:sp>
      <p:sp>
        <p:nvSpPr>
          <p:cNvPr id="9" name="Text Placeholder 8"/>
          <p:cNvSpPr>
            <a:spLocks noGrp="1"/>
          </p:cNvSpPr>
          <p:nvPr>
            <p:ph type="body" sz="quarter" idx="13"/>
          </p:nvPr>
        </p:nvSpPr>
        <p:spPr>
          <a:xfrm>
            <a:off x="1511301" y="2867668"/>
            <a:ext cx="7175500" cy="2980682"/>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7" name="Footer Placeholder 4"/>
          <p:cNvSpPr>
            <a:spLocks noGrp="1"/>
          </p:cNvSpPr>
          <p:nvPr>
            <p:ph type="ftr" sz="quarter" idx="14"/>
          </p:nvPr>
        </p:nvSpPr>
        <p:spPr/>
        <p:txBody>
          <a:bodyPr/>
          <a:lstStyle>
            <a:lvl1pPr>
              <a:defRPr>
                <a:solidFill>
                  <a:schemeClr val="bg1">
                    <a:lumMod val="50000"/>
                  </a:schemeClr>
                </a:solidFill>
              </a:defRPr>
            </a:lvl1pPr>
          </a:lstStyle>
          <a:p>
            <a:pPr>
              <a:defRPr/>
            </a:pPr>
            <a:endParaRPr lang="en-US"/>
          </a:p>
        </p:txBody>
      </p:sp>
      <p:sp>
        <p:nvSpPr>
          <p:cNvPr id="8" name="Slide Number Placeholder 3"/>
          <p:cNvSpPr>
            <a:spLocks noGrp="1"/>
          </p:cNvSpPr>
          <p:nvPr>
            <p:ph type="sldNum" sz="quarter" idx="15"/>
          </p:nvPr>
        </p:nvSpPr>
        <p:spPr/>
        <p:txBody>
          <a:bodyPr/>
          <a:lstStyle>
            <a:lvl1pPr>
              <a:defRPr>
                <a:solidFill>
                  <a:srgbClr val="7F7F7F"/>
                </a:solidFill>
              </a:defRPr>
            </a:lvl1pPr>
          </a:lstStyle>
          <a:p>
            <a:fld id="{DE9D7E4F-B395-C249-B56C-70C52B669F23}" type="slidenum">
              <a:rPr lang="en-US"/>
              <a:pPr/>
              <a:t>‹#›</a:t>
            </a:fld>
            <a:endParaRPr lang="en-US"/>
          </a:p>
        </p:txBody>
      </p:sp>
    </p:spTree>
    <p:extLst>
      <p:ext uri="{BB962C8B-B14F-4D97-AF65-F5344CB8AC3E}">
        <p14:creationId xmlns:p14="http://schemas.microsoft.com/office/powerpoint/2010/main" val="31150045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5_Custom Layout">
    <p:spTree>
      <p:nvGrpSpPr>
        <p:cNvPr id="1" name=""/>
        <p:cNvGrpSpPr/>
        <p:nvPr/>
      </p:nvGrpSpPr>
      <p:grpSpPr>
        <a:xfrm>
          <a:off x="0" y="0"/>
          <a:ext cx="0" cy="0"/>
          <a:chOff x="0" y="0"/>
          <a:chExt cx="0" cy="0"/>
        </a:xfrm>
      </p:grpSpPr>
      <p:sp>
        <p:nvSpPr>
          <p:cNvPr id="9" name="Rectangle 8"/>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Rectangle 9"/>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Rectangle 11"/>
          <p:cNvSpPr/>
          <p:nvPr/>
        </p:nvSpPr>
        <p:spPr>
          <a:xfrm>
            <a:off x="-1587" y="550864"/>
            <a:ext cx="1271588" cy="769937"/>
          </a:xfrm>
          <a:prstGeom prst="rect">
            <a:avLst/>
          </a:prstGeom>
          <a:gradFill flip="none" rotWithShape="1">
            <a:gsLst>
              <a:gs pos="0">
                <a:srgbClr val="297331"/>
              </a:gs>
              <a:gs pos="100000">
                <a:srgbClr val="98C42E"/>
              </a:gs>
              <a:gs pos="50000">
                <a:srgbClr val="64B034"/>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Text Placeholder 8"/>
          <p:cNvSpPr>
            <a:spLocks noGrp="1"/>
          </p:cNvSpPr>
          <p:nvPr>
            <p:ph type="body" sz="quarter" idx="15"/>
          </p:nvPr>
        </p:nvSpPr>
        <p:spPr>
          <a:xfrm>
            <a:off x="687952"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4" name="Text Placeholder 8"/>
          <p:cNvSpPr>
            <a:spLocks noGrp="1"/>
          </p:cNvSpPr>
          <p:nvPr>
            <p:ph type="body" sz="quarter" idx="16"/>
          </p:nvPr>
        </p:nvSpPr>
        <p:spPr>
          <a:xfrm rot="16200000">
            <a:off x="-1259554" y="3901774"/>
            <a:ext cx="3551041" cy="343971"/>
          </a:xfrm>
          <a:solidFill>
            <a:schemeClr val="accent2"/>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7" name="Text Placeholder 8"/>
          <p:cNvSpPr>
            <a:spLocks noGrp="1"/>
          </p:cNvSpPr>
          <p:nvPr>
            <p:ph type="body" sz="quarter" idx="19"/>
          </p:nvPr>
        </p:nvSpPr>
        <p:spPr>
          <a:xfrm>
            <a:off x="3590869"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8" name="Text Placeholder 8"/>
          <p:cNvSpPr>
            <a:spLocks noGrp="1"/>
          </p:cNvSpPr>
          <p:nvPr>
            <p:ph type="body" sz="quarter" idx="20"/>
          </p:nvPr>
        </p:nvSpPr>
        <p:spPr>
          <a:xfrm>
            <a:off x="6479661"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22" name="Title 21"/>
          <p:cNvSpPr>
            <a:spLocks noGrp="1"/>
          </p:cNvSpPr>
          <p:nvPr>
            <p:ph type="title"/>
          </p:nvPr>
        </p:nvSpPr>
        <p:spPr>
          <a:xfrm>
            <a:off x="1511300" y="641306"/>
            <a:ext cx="7796350" cy="600164"/>
          </a:xfrm>
        </p:spPr>
        <p:txBody>
          <a:bodyPr wrap="none" anchor="ctr"/>
          <a:lstStyle/>
          <a:p>
            <a:r>
              <a:rPr lang="en-US" dirty="0" smtClean="0"/>
              <a:t>Click to edit Master title style</a:t>
            </a:r>
            <a:endParaRPr lang="en-US" dirty="0"/>
          </a:p>
        </p:txBody>
      </p:sp>
      <p:sp>
        <p:nvSpPr>
          <p:cNvPr id="25" name="Text Placeholder 8"/>
          <p:cNvSpPr>
            <a:spLocks noGrp="1"/>
          </p:cNvSpPr>
          <p:nvPr>
            <p:ph type="body" sz="quarter" idx="21"/>
          </p:nvPr>
        </p:nvSpPr>
        <p:spPr>
          <a:xfrm rot="16200000">
            <a:off x="1643365" y="3901775"/>
            <a:ext cx="3551041" cy="343971"/>
          </a:xfrm>
          <a:solidFill>
            <a:schemeClr val="tx1"/>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26" name="Text Placeholder 8"/>
          <p:cNvSpPr>
            <a:spLocks noGrp="1"/>
          </p:cNvSpPr>
          <p:nvPr>
            <p:ph type="body" sz="quarter" idx="22"/>
          </p:nvPr>
        </p:nvSpPr>
        <p:spPr>
          <a:xfrm rot="16200000">
            <a:off x="4532157" y="3901775"/>
            <a:ext cx="3551041" cy="343971"/>
          </a:xfrm>
          <a:solidFill>
            <a:schemeClr val="accent4"/>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3" name="Footer Placeholder 3"/>
          <p:cNvSpPr>
            <a:spLocks noGrp="1"/>
          </p:cNvSpPr>
          <p:nvPr>
            <p:ph type="ftr" sz="quarter" idx="23"/>
          </p:nvPr>
        </p:nvSpPr>
        <p:spPr/>
        <p:txBody>
          <a:bodyPr/>
          <a:lstStyle>
            <a:lvl1pPr>
              <a:defRPr/>
            </a:lvl1pPr>
          </a:lstStyle>
          <a:p>
            <a:pPr>
              <a:defRPr/>
            </a:pPr>
            <a:endParaRPr lang="en-US"/>
          </a:p>
        </p:txBody>
      </p:sp>
      <p:sp>
        <p:nvSpPr>
          <p:cNvPr id="15" name="Slide Number Placeholder 18"/>
          <p:cNvSpPr>
            <a:spLocks noGrp="1"/>
          </p:cNvSpPr>
          <p:nvPr>
            <p:ph type="sldNum" sz="quarter" idx="24"/>
          </p:nvPr>
        </p:nvSpPr>
        <p:spPr/>
        <p:txBody>
          <a:bodyPr/>
          <a:lstStyle>
            <a:lvl1pPr>
              <a:defRPr>
                <a:solidFill>
                  <a:srgbClr val="7F7F7F"/>
                </a:solidFill>
              </a:defRPr>
            </a:lvl1pPr>
          </a:lstStyle>
          <a:p>
            <a:fld id="{DF002178-0ADB-7C47-BCA1-80633EE6E1A1}" type="slidenum">
              <a:rPr lang="en-US"/>
              <a:pPr/>
              <a:t>‹#›</a:t>
            </a:fld>
            <a:endParaRPr lang="en-US"/>
          </a:p>
        </p:txBody>
      </p:sp>
    </p:spTree>
    <p:extLst>
      <p:ext uri="{BB962C8B-B14F-4D97-AF65-F5344CB8AC3E}">
        <p14:creationId xmlns:p14="http://schemas.microsoft.com/office/powerpoint/2010/main" val="18856213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1511941" y="1669971"/>
            <a:ext cx="7174860" cy="377991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9"/>
          <p:cNvSpPr>
            <a:spLocks noGrp="1"/>
          </p:cNvSpPr>
          <p:nvPr>
            <p:ph type="title"/>
          </p:nvPr>
        </p:nvSpPr>
        <p:spPr/>
        <p:txBody>
          <a:bodyPr/>
          <a:lstStyle/>
          <a:p>
            <a:r>
              <a:rPr lang="en-US" dirty="0" smtClean="0"/>
              <a:t>Click to edit Master title style</a:t>
            </a:r>
            <a:endParaRPr lang="en-US" dirty="0"/>
          </a:p>
        </p:txBody>
      </p:sp>
      <p:sp>
        <p:nvSpPr>
          <p:cNvPr id="6" name="Slide Number Placeholder 7"/>
          <p:cNvSpPr>
            <a:spLocks noGrp="1"/>
          </p:cNvSpPr>
          <p:nvPr>
            <p:ph type="sldNum" sz="quarter" idx="10"/>
          </p:nvPr>
        </p:nvSpPr>
        <p:spPr/>
        <p:txBody>
          <a:bodyPr/>
          <a:lstStyle>
            <a:lvl1pPr>
              <a:defRPr/>
            </a:lvl1pPr>
          </a:lstStyle>
          <a:p>
            <a:fld id="{3A4E07F9-9149-0C42-98F6-F2B26FEB7E1D}" type="slidenum">
              <a:rPr lang="en-US"/>
              <a:pPr/>
              <a:t>‹#›</a:t>
            </a:fld>
            <a:endParaRPr lang="en-US"/>
          </a:p>
        </p:txBody>
      </p:sp>
      <p:sp>
        <p:nvSpPr>
          <p:cNvPr id="7"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889802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0" y="4088824"/>
            <a:ext cx="7137000" cy="1323439"/>
          </a:xfrm>
        </p:spPr>
        <p:txBody>
          <a:bodyPr/>
          <a:lstStyle>
            <a:lvl1pPr algn="l">
              <a:defRPr sz="4000" b="0" i="0" cap="all">
                <a:latin typeface="Arial"/>
                <a:cs typeface="Aria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511300" y="2588637"/>
            <a:ext cx="7137000" cy="1500187"/>
          </a:xfrm>
        </p:spPr>
        <p:txBody>
          <a:bodyPr anchor="b"/>
          <a:lstStyle>
            <a:lvl1pPr marL="0" indent="0">
              <a:buNone/>
              <a:defRPr sz="2000">
                <a:solidFill>
                  <a:srgbClr val="13131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35FBA17F-0FE7-5A46-A36D-1310657C6D75}" type="slidenum">
              <a:rPr lang="en-US"/>
              <a:pPr/>
              <a:t>‹#›</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3510466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11302" y="561976"/>
            <a:ext cx="7175500" cy="1107996"/>
          </a:xfrm>
        </p:spPr>
        <p:txBody>
          <a:bodyPr/>
          <a:lstStyle>
            <a:lvl1pPr algn="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1511302" y="1657350"/>
            <a:ext cx="349545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270280" y="1657350"/>
            <a:ext cx="341652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Slide Number Placeholder 5"/>
          <p:cNvSpPr>
            <a:spLocks noGrp="1"/>
          </p:cNvSpPr>
          <p:nvPr>
            <p:ph type="sldNum" sz="quarter" idx="10"/>
          </p:nvPr>
        </p:nvSpPr>
        <p:spPr/>
        <p:txBody>
          <a:bodyPr/>
          <a:lstStyle>
            <a:lvl1pPr>
              <a:defRPr/>
            </a:lvl1pPr>
          </a:lstStyle>
          <a:p>
            <a:fld id="{59901011-5AA4-8D4F-87EC-4DD90F650181}" type="slidenum">
              <a:rPr lang="en-US"/>
              <a:pPr/>
              <a:t>‹#›</a:t>
            </a:fld>
            <a:endParaRPr lang="en-US"/>
          </a:p>
        </p:txBody>
      </p:sp>
      <p:sp>
        <p:nvSpPr>
          <p:cNvPr id="6"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59426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7_Custom Layout">
    <p:spTree>
      <p:nvGrpSpPr>
        <p:cNvPr id="1" name=""/>
        <p:cNvGrpSpPr/>
        <p:nvPr/>
      </p:nvGrpSpPr>
      <p:grpSpPr>
        <a:xfrm>
          <a:off x="0" y="0"/>
          <a:ext cx="0" cy="0"/>
          <a:chOff x="0" y="0"/>
          <a:chExt cx="0" cy="0"/>
        </a:xfrm>
      </p:grpSpPr>
      <p:cxnSp>
        <p:nvCxnSpPr>
          <p:cNvPr id="9" name="Straight Connector 8"/>
          <p:cNvCxnSpPr/>
          <p:nvPr/>
        </p:nvCxnSpPr>
        <p:spPr>
          <a:xfrm>
            <a:off x="1563688" y="2197101"/>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563688" y="3724275"/>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1563688" y="5253038"/>
            <a:ext cx="7580312" cy="1587"/>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563688" y="2197101"/>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1563688" y="3724275"/>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1563688" y="5253038"/>
            <a:ext cx="7580312" cy="1587"/>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dirty="0" smtClean="0"/>
              <a:t>Click to edit Master title style</a:t>
            </a:r>
            <a:endParaRPr lang="en-US" dirty="0"/>
          </a:p>
        </p:txBody>
      </p:sp>
      <p:sp>
        <p:nvSpPr>
          <p:cNvPr id="5" name="Text Placeholder 2"/>
          <p:cNvSpPr>
            <a:spLocks noGrp="1"/>
          </p:cNvSpPr>
          <p:nvPr>
            <p:ph type="body" idx="1"/>
          </p:nvPr>
        </p:nvSpPr>
        <p:spPr>
          <a:xfrm>
            <a:off x="1511301" y="1745465"/>
            <a:ext cx="7175500" cy="486647"/>
          </a:xfrm>
        </p:spPr>
        <p:txBody>
          <a:bodyPr anchor="b"/>
          <a:lstStyle>
            <a:lvl1pPr marL="457200" indent="-457200" algn="l">
              <a:buClr>
                <a:schemeClr val="tx1"/>
              </a:buClr>
              <a:buFont typeface="Wingdings" charset="2"/>
              <a:buAutoNum type="arabicPlain"/>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1" name="Text Placeholder 8"/>
          <p:cNvSpPr>
            <a:spLocks noGrp="1"/>
          </p:cNvSpPr>
          <p:nvPr>
            <p:ph type="body" sz="quarter" idx="14"/>
          </p:nvPr>
        </p:nvSpPr>
        <p:spPr>
          <a:xfrm>
            <a:off x="1511301" y="2233699"/>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2" name="Text Placeholder 8"/>
          <p:cNvSpPr>
            <a:spLocks noGrp="1"/>
          </p:cNvSpPr>
          <p:nvPr>
            <p:ph type="body" sz="quarter" idx="15"/>
          </p:nvPr>
        </p:nvSpPr>
        <p:spPr>
          <a:xfrm>
            <a:off x="1511301" y="3759988"/>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3" name="Text Placeholder 8"/>
          <p:cNvSpPr>
            <a:spLocks noGrp="1"/>
          </p:cNvSpPr>
          <p:nvPr>
            <p:ph type="body" sz="quarter" idx="16"/>
          </p:nvPr>
        </p:nvSpPr>
        <p:spPr>
          <a:xfrm>
            <a:off x="1511301" y="5287680"/>
            <a:ext cx="5913468" cy="1038054"/>
          </a:xfrm>
        </p:spPr>
        <p:txBody>
          <a:bodyPr/>
          <a:lstStyle>
            <a:lvl1pPr marL="0" indent="0" algn="l">
              <a:buFont typeface="Arial"/>
              <a:buNone/>
              <a:defRPr sz="1200" b="0" i="0">
                <a:latin typeface="Arial Bold"/>
                <a:cs typeface="Arial Bold"/>
              </a:defRPr>
            </a:lvl1pPr>
            <a:lvl2pPr algn="ctr">
              <a:buNone/>
              <a:defRPr/>
            </a:lvl2pPr>
            <a:lvl3pPr algn="ctr">
              <a:buNone/>
              <a:defRPr/>
            </a:lvl3pPr>
            <a:lvl4pPr algn="ctr">
              <a:buNone/>
              <a:defRPr/>
            </a:lvl4pPr>
            <a:lvl5pPr algn="ctr">
              <a:buNone/>
              <a:defRPr/>
            </a:lvl5pPr>
          </a:lstStyle>
          <a:p>
            <a:pPr lvl="0"/>
            <a:r>
              <a:rPr lang="en-US" dirty="0" smtClean="0"/>
              <a:t>Click to edit Master text styles</a:t>
            </a:r>
          </a:p>
        </p:txBody>
      </p:sp>
      <p:sp>
        <p:nvSpPr>
          <p:cNvPr id="14" name="Text Placeholder 2"/>
          <p:cNvSpPr>
            <a:spLocks noGrp="1"/>
          </p:cNvSpPr>
          <p:nvPr>
            <p:ph type="body" idx="17"/>
          </p:nvPr>
        </p:nvSpPr>
        <p:spPr>
          <a:xfrm>
            <a:off x="1511301" y="3271754"/>
            <a:ext cx="7175500" cy="486647"/>
          </a:xfrm>
        </p:spPr>
        <p:txBody>
          <a:bodyPr anchor="b"/>
          <a:lstStyle>
            <a:lvl1pPr marL="457200" indent="-457200" algn="l">
              <a:buClr>
                <a:schemeClr val="tx1"/>
              </a:buClr>
              <a:buFont typeface="Wingdings" charset="2"/>
              <a:buAutoNum type="arabicPlain" startAt="2"/>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5" name="Text Placeholder 2"/>
          <p:cNvSpPr>
            <a:spLocks noGrp="1"/>
          </p:cNvSpPr>
          <p:nvPr>
            <p:ph type="body" idx="18"/>
          </p:nvPr>
        </p:nvSpPr>
        <p:spPr>
          <a:xfrm>
            <a:off x="1511301" y="4802622"/>
            <a:ext cx="7175500" cy="486647"/>
          </a:xfrm>
        </p:spPr>
        <p:txBody>
          <a:bodyPr anchor="b"/>
          <a:lstStyle>
            <a:lvl1pPr marL="457200" indent="-457200" algn="l">
              <a:buClr>
                <a:schemeClr val="tx1"/>
              </a:buClr>
              <a:buFont typeface="Wingdings" charset="2"/>
              <a:buAutoNum type="arabicPlain" startAt="3"/>
              <a:defRPr sz="22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20" name="Slide Number Placeholder 2"/>
          <p:cNvSpPr>
            <a:spLocks noGrp="1"/>
          </p:cNvSpPr>
          <p:nvPr>
            <p:ph type="sldNum" sz="quarter" idx="19"/>
          </p:nvPr>
        </p:nvSpPr>
        <p:spPr/>
        <p:txBody>
          <a:bodyPr/>
          <a:lstStyle>
            <a:lvl1pPr>
              <a:defRPr/>
            </a:lvl1pPr>
          </a:lstStyle>
          <a:p>
            <a:fld id="{975EDC99-D358-9F48-9760-89B6F86E24D6}" type="slidenum">
              <a:rPr lang="en-US"/>
              <a:pPr/>
              <a:t>‹#›</a:t>
            </a:fld>
            <a:endParaRPr lang="en-US"/>
          </a:p>
        </p:txBody>
      </p:sp>
      <p:sp>
        <p:nvSpPr>
          <p:cNvPr id="21" name="Footer Placeholder 3"/>
          <p:cNvSpPr>
            <a:spLocks noGrp="1"/>
          </p:cNvSpPr>
          <p:nvPr>
            <p:ph type="ftr" sz="quarter" idx="20"/>
          </p:nvPr>
        </p:nvSpPr>
        <p:spPr/>
        <p:txBody>
          <a:bodyPr/>
          <a:lstStyle>
            <a:lvl1pPr>
              <a:defRPr/>
            </a:lvl1pPr>
          </a:lstStyle>
          <a:p>
            <a:pPr>
              <a:defRPr/>
            </a:pPr>
            <a:endParaRPr lang="en-US"/>
          </a:p>
        </p:txBody>
      </p:sp>
    </p:spTree>
    <p:extLst>
      <p:ext uri="{BB962C8B-B14F-4D97-AF65-F5344CB8AC3E}">
        <p14:creationId xmlns:p14="http://schemas.microsoft.com/office/powerpoint/2010/main" val="24519803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cxnSp>
        <p:nvCxnSpPr>
          <p:cNvPr id="7" name="Straight Connector 6"/>
          <p:cNvCxnSpPr/>
          <p:nvPr/>
        </p:nvCxnSpPr>
        <p:spPr>
          <a:xfrm>
            <a:off x="1563688" y="1987551"/>
            <a:ext cx="7580312" cy="1588"/>
          </a:xfrm>
          <a:prstGeom prst="line">
            <a:avLst/>
          </a:prstGeom>
          <a:ln w="12700" cap="flat" cmpd="sng" algn="ctr">
            <a:solidFill>
              <a:schemeClr val="tx1">
                <a:lumMod val="65000"/>
                <a:lumOff val="35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563688" y="1987551"/>
            <a:ext cx="7580312" cy="1588"/>
          </a:xfrm>
          <a:prstGeom prst="line">
            <a:avLst/>
          </a:prstGeom>
          <a:ln w="12700" cap="flat" cmpd="sng" algn="ctr">
            <a:solidFill>
              <a:schemeClr val="bg1">
                <a:lumMod val="50000"/>
              </a:schemeClr>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3" name="Text Placeholder 2"/>
          <p:cNvSpPr>
            <a:spLocks noGrp="1"/>
          </p:cNvSpPr>
          <p:nvPr>
            <p:ph type="body" idx="1"/>
          </p:nvPr>
        </p:nvSpPr>
        <p:spPr>
          <a:xfrm>
            <a:off x="1511301" y="1279314"/>
            <a:ext cx="3483864" cy="707886"/>
          </a:xfrm>
        </p:spPr>
        <p:txBody>
          <a:bodyPr anchor="b">
            <a:spAutoFit/>
          </a:bodyPr>
          <a:lstStyle>
            <a:lvl1pPr marL="0" indent="0" algn="l">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511300" y="2298240"/>
            <a:ext cx="3483864" cy="3550110"/>
          </a:xfrm>
        </p:spPr>
        <p:txBody>
          <a:bodyPr/>
          <a:lstStyle>
            <a:lvl1pPr marL="457200" indent="-457200">
              <a:buClr>
                <a:schemeClr val="tx1"/>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206626" y="1279314"/>
            <a:ext cx="3480175" cy="707886"/>
          </a:xfrm>
        </p:spPr>
        <p:txBody>
          <a:bodyPr anchor="b">
            <a:spAutoFit/>
          </a:bodyPr>
          <a:lstStyle>
            <a:lvl1pPr marL="0" indent="0">
              <a:buNone/>
              <a:defRPr sz="2000" b="0" i="0">
                <a:latin typeface="Arial Bold"/>
                <a:cs typeface="Arial 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5206626" y="2298240"/>
            <a:ext cx="3480175" cy="3550110"/>
          </a:xfrm>
        </p:spPr>
        <p:txBody>
          <a:bodyPr/>
          <a:lstStyle>
            <a:lvl1pPr marL="457200" indent="-457200">
              <a:buClr>
                <a:schemeClr val="tx1"/>
              </a:buClr>
              <a:buFont typeface="Wingdings" charset="2"/>
              <a:buAutoNum type="arabicPlain"/>
              <a:defRPr sz="2000" b="0" i="0">
                <a:latin typeface="Arial"/>
                <a:cs typeface="Arial"/>
              </a:defRPr>
            </a:lvl1pPr>
            <a:lvl2pPr marL="457200" indent="0">
              <a:buClr>
                <a:schemeClr val="tx2"/>
              </a:buClr>
              <a:buFontTx/>
              <a:buNone/>
              <a:defRPr sz="2000" b="0" i="0">
                <a:latin typeface="Arial"/>
                <a:cs typeface="Arial"/>
              </a:defRPr>
            </a:lvl2pPr>
            <a:lvl3pPr marL="915988" indent="-1588">
              <a:buClr>
                <a:schemeClr val="tx2"/>
              </a:buClr>
              <a:buFontTx/>
              <a:buNone/>
              <a:defRPr sz="1800" b="0" i="0">
                <a:latin typeface="Arial"/>
                <a:cs typeface="Arial"/>
              </a:defRPr>
            </a:lvl3pPr>
            <a:lvl4pPr marL="1373188" indent="-1588">
              <a:buClr>
                <a:schemeClr val="tx2"/>
              </a:buClr>
              <a:buFontTx/>
              <a:buNone/>
              <a:defRPr sz="1600" b="0" i="0">
                <a:latin typeface="Arial"/>
                <a:cs typeface="Arial"/>
              </a:defRPr>
            </a:lvl4pPr>
            <a:lvl5pPr marL="1831975" indent="-3175">
              <a:buClr>
                <a:schemeClr val="tx2"/>
              </a:buClr>
              <a:buFontTx/>
              <a:buNone/>
              <a:defRPr sz="1600" b="0" i="0">
                <a:latin typeface="Arial"/>
                <a:cs typeface="Arial"/>
              </a:defRPr>
            </a:lvl5pPr>
            <a:lvl6pPr>
              <a:buNone/>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itle 10"/>
          <p:cNvSpPr>
            <a:spLocks noGrp="1"/>
          </p:cNvSpPr>
          <p:nvPr>
            <p:ph type="title"/>
          </p:nvPr>
        </p:nvSpPr>
        <p:spPr>
          <a:xfrm>
            <a:off x="1511300" y="561974"/>
            <a:ext cx="7796350" cy="600164"/>
          </a:xfrm>
        </p:spPr>
        <p:txBody>
          <a:bodyPr wrap="none"/>
          <a:lstStyle/>
          <a:p>
            <a:r>
              <a:rPr lang="en-US" dirty="0" smtClean="0"/>
              <a:t>Click to edit Master title style</a:t>
            </a:r>
            <a:endParaRPr lang="en-US" dirty="0"/>
          </a:p>
        </p:txBody>
      </p:sp>
      <p:sp>
        <p:nvSpPr>
          <p:cNvPr id="9" name="Slide Number Placeholder 5"/>
          <p:cNvSpPr>
            <a:spLocks noGrp="1"/>
          </p:cNvSpPr>
          <p:nvPr>
            <p:ph type="sldNum" sz="quarter" idx="10"/>
          </p:nvPr>
        </p:nvSpPr>
        <p:spPr/>
        <p:txBody>
          <a:bodyPr/>
          <a:lstStyle>
            <a:lvl1pPr>
              <a:defRPr/>
            </a:lvl1pPr>
          </a:lstStyle>
          <a:p>
            <a:fld id="{955A4BB8-E50D-E14B-A0BA-AA8E3E0A07A3}" type="slidenum">
              <a:rPr lang="en-US"/>
              <a:pPr/>
              <a:t>‹#›</a:t>
            </a:fld>
            <a:endParaRPr lang="en-US"/>
          </a:p>
        </p:txBody>
      </p:sp>
      <p:sp>
        <p:nvSpPr>
          <p:cNvPr id="10"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426750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00000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3" name="Rectangle 12"/>
          <p:cNvSpPr/>
          <p:nvPr/>
        </p:nvSpPr>
        <p:spPr>
          <a:xfrm>
            <a:off x="-1587" y="550864"/>
            <a:ext cx="1271588" cy="769937"/>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Title 9"/>
          <p:cNvSpPr>
            <a:spLocks noGrp="1"/>
          </p:cNvSpPr>
          <p:nvPr>
            <p:ph type="title"/>
          </p:nvPr>
        </p:nvSpPr>
        <p:spPr>
          <a:xfrm>
            <a:off x="1511300" y="635749"/>
            <a:ext cx="6778662" cy="600164"/>
          </a:xfrm>
        </p:spPr>
        <p:txBody>
          <a:bodyPr wrap="none" anchor="ctr"/>
          <a:lstStyle>
            <a:lvl1pPr>
              <a:defRPr>
                <a:solidFill>
                  <a:schemeClr val="bg1"/>
                </a:solidFill>
              </a:defRPr>
            </a:lvl1pPr>
          </a:lstStyle>
          <a:p>
            <a:r>
              <a:rPr lang="en-US" smtClean="0"/>
              <a:t>Click to edit Master title style</a:t>
            </a:r>
            <a:endParaRPr lang="en-US" dirty="0"/>
          </a:p>
        </p:txBody>
      </p:sp>
      <p:sp>
        <p:nvSpPr>
          <p:cNvPr id="21" name="Text Placeholder 3"/>
          <p:cNvSpPr>
            <a:spLocks noGrp="1"/>
          </p:cNvSpPr>
          <p:nvPr>
            <p:ph type="body" sz="half" idx="17"/>
          </p:nvPr>
        </p:nvSpPr>
        <p:spPr>
          <a:xfrm>
            <a:off x="4227848" y="2438443"/>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8" name="Text Placeholder 3"/>
          <p:cNvSpPr>
            <a:spLocks noGrp="1"/>
          </p:cNvSpPr>
          <p:nvPr>
            <p:ph type="body" sz="half" idx="22"/>
          </p:nvPr>
        </p:nvSpPr>
        <p:spPr>
          <a:xfrm>
            <a:off x="4227848" y="3976468"/>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0" name="Text Placeholder 3"/>
          <p:cNvSpPr>
            <a:spLocks noGrp="1"/>
          </p:cNvSpPr>
          <p:nvPr>
            <p:ph type="body" sz="half" idx="23"/>
          </p:nvPr>
        </p:nvSpPr>
        <p:spPr>
          <a:xfrm>
            <a:off x="4227848" y="5514493"/>
            <a:ext cx="4236373" cy="570254"/>
          </a:xfrm>
        </p:spPr>
        <p:txBody>
          <a:bodyPr/>
          <a:lstStyle>
            <a:lvl1pPr marL="0" indent="0" algn="l">
              <a:buNone/>
              <a:defRPr sz="140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4" name="Content Placeholder 33"/>
          <p:cNvSpPr>
            <a:spLocks noGrp="1"/>
          </p:cNvSpPr>
          <p:nvPr>
            <p:ph sz="quarter" idx="24"/>
          </p:nvPr>
        </p:nvSpPr>
        <p:spPr>
          <a:xfrm>
            <a:off x="4227850" y="1734057"/>
            <a:ext cx="4236372" cy="704850"/>
          </a:xfrm>
        </p:spPr>
        <p:txBody>
          <a:bodyPr anchor="b"/>
          <a:lstStyle>
            <a:lvl1pPr algn="l">
              <a:buNone/>
              <a:defRPr sz="2000" b="0" i="0" cap="all" baseline="0">
                <a:solidFill>
                  <a:schemeClr val="accent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smtClean="0"/>
              <a:t>Click to edit Master text styles</a:t>
            </a:r>
          </a:p>
        </p:txBody>
      </p:sp>
      <p:sp>
        <p:nvSpPr>
          <p:cNvPr id="35" name="Content Placeholder 33"/>
          <p:cNvSpPr>
            <a:spLocks noGrp="1"/>
          </p:cNvSpPr>
          <p:nvPr>
            <p:ph sz="quarter" idx="25"/>
          </p:nvPr>
        </p:nvSpPr>
        <p:spPr>
          <a:xfrm>
            <a:off x="4227848" y="3272082"/>
            <a:ext cx="4236373" cy="704850"/>
          </a:xfrm>
        </p:spPr>
        <p:txBody>
          <a:bodyPr anchor="b"/>
          <a:lstStyle>
            <a:lvl1pPr algn="l">
              <a:buNone/>
              <a:defRPr sz="2000" b="0" i="0" cap="all" baseline="0">
                <a:solidFill>
                  <a:schemeClr val="accent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smtClean="0"/>
              <a:t>Click to edit Master text styles</a:t>
            </a:r>
          </a:p>
        </p:txBody>
      </p:sp>
      <p:sp>
        <p:nvSpPr>
          <p:cNvPr id="36" name="Content Placeholder 33"/>
          <p:cNvSpPr>
            <a:spLocks noGrp="1"/>
          </p:cNvSpPr>
          <p:nvPr>
            <p:ph sz="quarter" idx="26"/>
          </p:nvPr>
        </p:nvSpPr>
        <p:spPr>
          <a:xfrm>
            <a:off x="4227848" y="4809642"/>
            <a:ext cx="4236373" cy="704850"/>
          </a:xfrm>
        </p:spPr>
        <p:txBody>
          <a:bodyPr anchor="b"/>
          <a:lstStyle>
            <a:lvl1pPr algn="l">
              <a:buNone/>
              <a:defRPr sz="2000" b="0" i="0" cap="all" baseline="0">
                <a:solidFill>
                  <a:schemeClr val="accent4"/>
                </a:solidFill>
                <a:latin typeface="Arial Bold"/>
                <a:cs typeface="Arial Bold"/>
              </a:defRPr>
            </a:lvl1pPr>
            <a:lvl2pPr>
              <a:buNone/>
              <a:defRPr sz="2000" b="0" i="0" cap="all">
                <a:latin typeface="Arial Bold"/>
                <a:cs typeface="Arial Bold"/>
              </a:defRPr>
            </a:lvl2pPr>
            <a:lvl3pPr>
              <a:buNone/>
              <a:defRPr sz="2000" b="0" i="0" cap="all">
                <a:latin typeface="Arial Bold"/>
                <a:cs typeface="Arial Bold"/>
              </a:defRPr>
            </a:lvl3pPr>
            <a:lvl4pPr>
              <a:buNone/>
              <a:defRPr sz="2000" b="0" i="0" cap="all">
                <a:latin typeface="Arial Bold"/>
                <a:cs typeface="Arial Bold"/>
              </a:defRPr>
            </a:lvl4pPr>
            <a:lvl5pPr>
              <a:buNone/>
              <a:defRPr sz="2000" b="0" i="0" cap="all">
                <a:latin typeface="Arial Bold"/>
                <a:cs typeface="Arial Bold"/>
              </a:defRPr>
            </a:lvl5pPr>
          </a:lstStyle>
          <a:p>
            <a:pPr lvl="0"/>
            <a:r>
              <a:rPr lang="en-US" smtClean="0"/>
              <a:t>Click to edit Master text styles</a:t>
            </a:r>
          </a:p>
        </p:txBody>
      </p:sp>
      <p:sp>
        <p:nvSpPr>
          <p:cNvPr id="39" name="Picture Placeholder 2"/>
          <p:cNvSpPr>
            <a:spLocks noGrp="1"/>
          </p:cNvSpPr>
          <p:nvPr>
            <p:ph type="pic" idx="1"/>
          </p:nvPr>
        </p:nvSpPr>
        <p:spPr>
          <a:xfrm>
            <a:off x="1994590" y="1734058"/>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smtClean="0"/>
              <a:t>Drag picture to placeholder or click icon to add</a:t>
            </a:r>
            <a:endParaRPr lang="en-US" noProof="0" dirty="0"/>
          </a:p>
        </p:txBody>
      </p:sp>
      <p:sp>
        <p:nvSpPr>
          <p:cNvPr id="40" name="Picture Placeholder 2"/>
          <p:cNvSpPr>
            <a:spLocks noGrp="1"/>
          </p:cNvSpPr>
          <p:nvPr>
            <p:ph type="pic" idx="27"/>
          </p:nvPr>
        </p:nvSpPr>
        <p:spPr>
          <a:xfrm>
            <a:off x="1994590" y="3272083"/>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smtClean="0"/>
              <a:t>Drag picture to placeholder or click icon to add</a:t>
            </a:r>
            <a:endParaRPr lang="en-US" noProof="0" dirty="0"/>
          </a:p>
        </p:txBody>
      </p:sp>
      <p:sp>
        <p:nvSpPr>
          <p:cNvPr id="41" name="Picture Placeholder 2"/>
          <p:cNvSpPr>
            <a:spLocks noGrp="1"/>
          </p:cNvSpPr>
          <p:nvPr>
            <p:ph type="pic" idx="28"/>
          </p:nvPr>
        </p:nvSpPr>
        <p:spPr>
          <a:xfrm>
            <a:off x="1994590" y="4809643"/>
            <a:ext cx="1790017" cy="1274639"/>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1100"/>
            </a:lvl1pPr>
          </a:lstStyle>
          <a:p>
            <a:pPr lvl="0"/>
            <a:r>
              <a:rPr lang="en-US" noProof="0" smtClean="0"/>
              <a:t>Drag picture to placeholder or click icon to add</a:t>
            </a:r>
            <a:endParaRPr lang="en-US" noProof="0" dirty="0"/>
          </a:p>
        </p:txBody>
      </p:sp>
      <p:sp>
        <p:nvSpPr>
          <p:cNvPr id="14" name="Slide Number Placeholder 3"/>
          <p:cNvSpPr>
            <a:spLocks noGrp="1"/>
          </p:cNvSpPr>
          <p:nvPr>
            <p:ph type="sldNum" sz="quarter" idx="29"/>
          </p:nvPr>
        </p:nvSpPr>
        <p:spPr/>
        <p:txBody>
          <a:bodyPr/>
          <a:lstStyle>
            <a:lvl1pPr>
              <a:defRPr/>
            </a:lvl1pPr>
          </a:lstStyle>
          <a:p>
            <a:fld id="{BC30174C-6613-F449-B892-BE5A92849E69}" type="slidenum">
              <a:rPr lang="en-US"/>
              <a:pPr/>
              <a:t>‹#›</a:t>
            </a:fld>
            <a:endParaRPr lang="en-US"/>
          </a:p>
        </p:txBody>
      </p:sp>
      <p:sp>
        <p:nvSpPr>
          <p:cNvPr id="15" name="Footer Placeholder 41"/>
          <p:cNvSpPr>
            <a:spLocks noGrp="1"/>
          </p:cNvSpPr>
          <p:nvPr>
            <p:ph type="ftr" sz="quarter" idx="30"/>
          </p:nvPr>
        </p:nvSpPr>
        <p:spPr/>
        <p:txBody>
          <a:bodyPr/>
          <a:lstStyle>
            <a:lvl1pPr>
              <a:defRPr>
                <a:solidFill>
                  <a:schemeClr val="bg1">
                    <a:lumMod val="50000"/>
                  </a:schemeClr>
                </a:solidFill>
              </a:defRPr>
            </a:lvl1pPr>
          </a:lstStyle>
          <a:p>
            <a:pPr>
              <a:defRPr/>
            </a:pPr>
            <a:endParaRPr lang="en-US"/>
          </a:p>
        </p:txBody>
      </p:sp>
    </p:spTree>
    <p:extLst>
      <p:ext uri="{BB962C8B-B14F-4D97-AF65-F5344CB8AC3E}">
        <p14:creationId xmlns:p14="http://schemas.microsoft.com/office/powerpoint/2010/main" val="60514536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1" y="562532"/>
            <a:ext cx="7175499" cy="1107996"/>
          </a:xfrm>
        </p:spPr>
        <p:txBody>
          <a:bodyPr/>
          <a:lstStyle/>
          <a:p>
            <a:r>
              <a:rPr lang="en-US" dirty="0" smtClean="0"/>
              <a:t>Click to edit Master title style</a:t>
            </a:r>
            <a:endParaRPr lang="en-US" dirty="0"/>
          </a:p>
        </p:txBody>
      </p:sp>
      <p:sp>
        <p:nvSpPr>
          <p:cNvPr id="5" name="Slide Number Placeholder 5"/>
          <p:cNvSpPr>
            <a:spLocks noGrp="1"/>
          </p:cNvSpPr>
          <p:nvPr>
            <p:ph type="sldNum" sz="quarter" idx="10"/>
          </p:nvPr>
        </p:nvSpPr>
        <p:spPr/>
        <p:txBody>
          <a:bodyPr/>
          <a:lstStyle>
            <a:lvl1pPr>
              <a:defRPr smtClean="0">
                <a:latin typeface="Calibri (Body)" charset="0"/>
                <a:ea typeface="ＭＳ Ｐゴシック" charset="0"/>
                <a:cs typeface="Calibri (Body)" charset="0"/>
              </a:defRPr>
            </a:lvl1pPr>
          </a:lstStyle>
          <a:p>
            <a:pPr>
              <a:defRPr/>
            </a:pPr>
            <a:fld id="{97ACAF54-DC80-F042-A1F1-B01288A25606}" type="slidenum">
              <a:rPr lang="en-US"/>
              <a:pPr>
                <a:defRPr/>
              </a:pPr>
              <a:t>‹#›</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39475068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6F7633D6-188C-1B49-ABE4-12E27F989DD1}" type="slidenum">
              <a:rPr lang="en-US"/>
              <a:pPr/>
              <a:t>‹#›</a:t>
            </a:fld>
            <a:endParaRPr lang="en-US"/>
          </a:p>
        </p:txBody>
      </p:sp>
    </p:spTree>
    <p:extLst>
      <p:ext uri="{BB962C8B-B14F-4D97-AF65-F5344CB8AC3E}">
        <p14:creationId xmlns:p14="http://schemas.microsoft.com/office/powerpoint/2010/main" val="17943694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1301" y="1175040"/>
            <a:ext cx="4388947" cy="4673311"/>
          </a:xfrm>
        </p:spPr>
        <p:txBody>
          <a:bodyPr/>
          <a:lstStyle>
            <a:lvl1pPr>
              <a:defRPr sz="2800"/>
            </a:lvl1pPr>
            <a:lvl2pPr>
              <a:defRPr sz="26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6193994" y="1175040"/>
            <a:ext cx="2523423" cy="4673310"/>
          </a:xfrm>
        </p:spPr>
        <p:txBody>
          <a:bodyPr/>
          <a:lstStyle>
            <a:lvl1pPr marL="0" indent="0">
              <a:buNone/>
              <a:defRPr sz="13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Title 7"/>
          <p:cNvSpPr>
            <a:spLocks noGrp="1"/>
          </p:cNvSpPr>
          <p:nvPr>
            <p:ph type="title"/>
          </p:nvPr>
        </p:nvSpPr>
        <p:spPr>
          <a:xfrm>
            <a:off x="1511302" y="561975"/>
            <a:ext cx="6643065" cy="523220"/>
          </a:xfrm>
        </p:spPr>
        <p:txBody>
          <a:bodyPr wrap="none"/>
          <a:lstStyle>
            <a:lvl1pPr>
              <a:defRPr sz="2800"/>
            </a:lvl1pPr>
          </a:lstStyle>
          <a:p>
            <a:r>
              <a:rPr lang="en-US" dirty="0" smtClean="0"/>
              <a:t>Click to edit Master title style</a:t>
            </a:r>
            <a:endParaRPr lang="en-US" dirty="0"/>
          </a:p>
        </p:txBody>
      </p:sp>
      <p:sp>
        <p:nvSpPr>
          <p:cNvPr id="13" name="Content Placeholder 12"/>
          <p:cNvSpPr>
            <a:spLocks noGrp="1"/>
          </p:cNvSpPr>
          <p:nvPr>
            <p:ph sz="quarter" idx="13"/>
          </p:nvPr>
        </p:nvSpPr>
        <p:spPr>
          <a:xfrm>
            <a:off x="6194426" y="682560"/>
            <a:ext cx="2522991" cy="553998"/>
          </a:xfrm>
        </p:spPr>
        <p:txBody>
          <a:bodyPr>
            <a:spAutoFit/>
          </a:bodyPr>
          <a:lstStyle>
            <a:lvl1pPr algn="l">
              <a:buFont typeface="Arial"/>
              <a:buNone/>
              <a:defRPr sz="1500" b="0" i="0" cap="none" baseline="0">
                <a:solidFill>
                  <a:schemeClr val="tx2"/>
                </a:solidFill>
                <a:latin typeface="Arial Bold"/>
                <a:cs typeface="Arial Bold"/>
              </a:defRPr>
            </a:lvl1pPr>
            <a:lvl2pPr algn="ctr">
              <a:buNone/>
              <a:defRPr sz="1500"/>
            </a:lvl2pPr>
            <a:lvl3pPr algn="ctr">
              <a:buNone/>
              <a:defRPr sz="1500"/>
            </a:lvl3pPr>
            <a:lvl4pPr algn="ctr">
              <a:buNone/>
              <a:defRPr sz="1500"/>
            </a:lvl4pPr>
            <a:lvl5pPr algn="ctr">
              <a:buNone/>
              <a:defRPr sz="1500"/>
            </a:lvl5pPr>
          </a:lstStyle>
          <a:p>
            <a:pPr lvl="0"/>
            <a:r>
              <a:rPr lang="en-US" dirty="0" smtClean="0"/>
              <a:t>Click to edit Master text styles</a:t>
            </a:r>
          </a:p>
        </p:txBody>
      </p:sp>
      <p:sp>
        <p:nvSpPr>
          <p:cNvPr id="6" name="Slide Number Placeholder 5"/>
          <p:cNvSpPr>
            <a:spLocks noGrp="1"/>
          </p:cNvSpPr>
          <p:nvPr>
            <p:ph type="sldNum" sz="quarter" idx="14"/>
          </p:nvPr>
        </p:nvSpPr>
        <p:spPr/>
        <p:txBody>
          <a:bodyPr/>
          <a:lstStyle>
            <a:lvl1pPr>
              <a:defRPr/>
            </a:lvl1pPr>
          </a:lstStyle>
          <a:p>
            <a:fld id="{019FCA82-C81C-AE41-A6A5-B5507DF9F2B6}" type="slidenum">
              <a:rPr lang="en-US"/>
              <a:pPr/>
              <a:t>‹#›</a:t>
            </a:fld>
            <a:endParaRPr lang="en-US"/>
          </a:p>
        </p:txBody>
      </p:sp>
      <p:sp>
        <p:nvSpPr>
          <p:cNvPr id="7" name="Footer Placeholder 8"/>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83988478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a:spLocks noGrp="1"/>
          </p:cNvSpPr>
          <p:nvPr>
            <p:ph type="title"/>
          </p:nvPr>
        </p:nvSpPr>
        <p:spPr>
          <a:xfrm>
            <a:off x="5011003" y="3921813"/>
            <a:ext cx="3675799" cy="707886"/>
          </a:xfrm>
        </p:spPr>
        <p:txBody>
          <a:bodyPr anchor="b"/>
          <a:lstStyle>
            <a:lvl1pPr algn="l">
              <a:defRPr sz="2000" b="0" i="0">
                <a:latin typeface="Arial Bold"/>
                <a:cs typeface="Arial Bold"/>
              </a:defRPr>
            </a:lvl1pPr>
          </a:lstStyle>
          <a:p>
            <a:r>
              <a:rPr lang="en-US" dirty="0" smtClean="0"/>
              <a:t>Click to edit Master title style</a:t>
            </a:r>
            <a:endParaRPr lang="en-US" dirty="0"/>
          </a:p>
        </p:txBody>
      </p:sp>
      <p:sp>
        <p:nvSpPr>
          <p:cNvPr id="12" name="Text Placeholder 3"/>
          <p:cNvSpPr>
            <a:spLocks noGrp="1"/>
          </p:cNvSpPr>
          <p:nvPr>
            <p:ph type="body" sz="half" idx="2"/>
          </p:nvPr>
        </p:nvSpPr>
        <p:spPr>
          <a:xfrm>
            <a:off x="5011002" y="4629699"/>
            <a:ext cx="3675799" cy="820190"/>
          </a:xfrm>
        </p:spPr>
        <p:txBody>
          <a:bodyPr/>
          <a:lstStyle>
            <a:lvl1pPr marL="0" indent="0" algn="l">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9" name="Picture Placeholder 2"/>
          <p:cNvSpPr>
            <a:spLocks noGrp="1"/>
          </p:cNvSpPr>
          <p:nvPr>
            <p:ph type="pic" idx="1"/>
          </p:nvPr>
        </p:nvSpPr>
        <p:spPr>
          <a:xfrm>
            <a:off x="1511301" y="550864"/>
            <a:ext cx="3249153" cy="4899025"/>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7" name="Slide Number Placeholder 3"/>
          <p:cNvSpPr>
            <a:spLocks noGrp="1"/>
          </p:cNvSpPr>
          <p:nvPr>
            <p:ph type="sldNum" sz="quarter" idx="10"/>
          </p:nvPr>
        </p:nvSpPr>
        <p:spPr/>
        <p:txBody>
          <a:bodyPr/>
          <a:lstStyle>
            <a:lvl1pPr>
              <a:defRPr/>
            </a:lvl1pPr>
          </a:lstStyle>
          <a:p>
            <a:fld id="{7238A140-81A8-0040-B2F3-C9A22A16DB5F}" type="slidenum">
              <a:rPr lang="en-US"/>
              <a:pPr/>
              <a:t>‹#›</a:t>
            </a:fld>
            <a:endParaRPr lang="en-US"/>
          </a:p>
        </p:txBody>
      </p:sp>
      <p:sp>
        <p:nvSpPr>
          <p:cNvPr id="8" name="Footer Placeholder 9"/>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5620175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2" y="561976"/>
            <a:ext cx="1200329" cy="4887913"/>
          </a:xfrm>
        </p:spPr>
        <p:txBody>
          <a:bodyPr vert="vert270"/>
          <a:lstStyle>
            <a:lvl1pPr algn="r">
              <a:defRPr/>
            </a:lvl1pPr>
          </a:lstStyle>
          <a:p>
            <a:r>
              <a:rPr lang="en-US" dirty="0" smtClean="0"/>
              <a:t>Click to edit Master title style</a:t>
            </a:r>
            <a:endParaRPr lang="en-US" dirty="0"/>
          </a:p>
        </p:txBody>
      </p:sp>
      <p:sp>
        <p:nvSpPr>
          <p:cNvPr id="9" name="Text Placeholder 8"/>
          <p:cNvSpPr>
            <a:spLocks noGrp="1"/>
          </p:cNvSpPr>
          <p:nvPr>
            <p:ph type="body" sz="quarter" idx="13"/>
          </p:nvPr>
        </p:nvSpPr>
        <p:spPr>
          <a:xfrm>
            <a:off x="2981326" y="561976"/>
            <a:ext cx="5640388" cy="4887913"/>
          </a:xfrm>
        </p:spPr>
        <p:txBody>
          <a:bodyPr anchor="ct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3"/>
          <p:cNvSpPr>
            <a:spLocks noGrp="1"/>
          </p:cNvSpPr>
          <p:nvPr>
            <p:ph type="sldNum" sz="quarter" idx="14"/>
          </p:nvPr>
        </p:nvSpPr>
        <p:spPr/>
        <p:txBody>
          <a:bodyPr/>
          <a:lstStyle>
            <a:lvl1pPr>
              <a:defRPr/>
            </a:lvl1pPr>
          </a:lstStyle>
          <a:p>
            <a:fld id="{21D331C2-61A0-084D-BBDD-19A83DCF80C4}" type="slidenum">
              <a:rPr lang="en-US"/>
              <a:pPr/>
              <a:t>‹#›</a:t>
            </a:fld>
            <a:endParaRPr lang="en-US"/>
          </a:p>
        </p:txBody>
      </p:sp>
      <p:sp>
        <p:nvSpPr>
          <p:cNvPr id="7" name="Footer Placeholder 4"/>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4088979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rot="16200000">
            <a:off x="-142080" y="5765007"/>
            <a:ext cx="1408112" cy="777875"/>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7"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0"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rot="16200000">
            <a:off x="-1881851" y="2210962"/>
            <a:ext cx="4887259" cy="1107996"/>
          </a:xfrm>
        </p:spPr>
        <p:txBody>
          <a:bodyPr anchor="ctr"/>
          <a:lstStyle>
            <a:lvl1pPr algn="l">
              <a:defRPr/>
            </a:lvl1pPr>
          </a:lstStyle>
          <a:p>
            <a:r>
              <a:rPr lang="en-US" smtClean="0"/>
              <a:t>Click to edit Master title style</a:t>
            </a:r>
            <a:endParaRPr lang="en-US" dirty="0"/>
          </a:p>
        </p:txBody>
      </p:sp>
      <p:sp>
        <p:nvSpPr>
          <p:cNvPr id="8" name="Text Placeholder 8"/>
          <p:cNvSpPr>
            <a:spLocks noGrp="1"/>
          </p:cNvSpPr>
          <p:nvPr>
            <p:ph type="body" sz="quarter" idx="13"/>
          </p:nvPr>
        </p:nvSpPr>
        <p:spPr>
          <a:xfrm>
            <a:off x="1511301" y="321330"/>
            <a:ext cx="7175500" cy="4887258"/>
          </a:xfrm>
        </p:spPr>
        <p:txBody>
          <a:bodyPr anchor="ct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0" name="Slide Number Placeholder 2"/>
          <p:cNvSpPr>
            <a:spLocks noGrp="1"/>
          </p:cNvSpPr>
          <p:nvPr>
            <p:ph type="sldNum" sz="quarter" idx="14"/>
          </p:nvPr>
        </p:nvSpPr>
        <p:spPr/>
        <p:txBody>
          <a:bodyPr/>
          <a:lstStyle>
            <a:lvl1pPr>
              <a:defRPr/>
            </a:lvl1pPr>
          </a:lstStyle>
          <a:p>
            <a:fld id="{311321D7-E101-AC46-80A0-9BD8CECD7812}" type="slidenum">
              <a:rPr lang="en-US"/>
              <a:pPr/>
              <a:t>‹#›</a:t>
            </a:fld>
            <a:endParaRPr lang="en-US"/>
          </a:p>
        </p:txBody>
      </p:sp>
      <p:sp>
        <p:nvSpPr>
          <p:cNvPr id="11" name="Footer Placeholder 6"/>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622542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6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Text Placeholder 8"/>
          <p:cNvSpPr>
            <a:spLocks noGrp="1"/>
          </p:cNvSpPr>
          <p:nvPr>
            <p:ph type="body" sz="quarter" idx="13"/>
          </p:nvPr>
        </p:nvSpPr>
        <p:spPr>
          <a:xfrm>
            <a:off x="1511301" y="1669971"/>
            <a:ext cx="7175500" cy="3781870"/>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7" name="Slide Number Placeholder 2"/>
          <p:cNvSpPr>
            <a:spLocks noGrp="1"/>
          </p:cNvSpPr>
          <p:nvPr>
            <p:ph type="sldNum" sz="quarter" idx="14"/>
          </p:nvPr>
        </p:nvSpPr>
        <p:spPr/>
        <p:txBody>
          <a:bodyPr/>
          <a:lstStyle>
            <a:lvl1pPr>
              <a:defRPr/>
            </a:lvl1pPr>
          </a:lstStyle>
          <a:p>
            <a:fld id="{EB6F032B-9477-8D4E-B772-E541E9FF9B48}" type="slidenum">
              <a:rPr lang="en-US"/>
              <a:pPr/>
              <a:t>‹#›</a:t>
            </a:fld>
            <a:endParaRPr lang="en-US"/>
          </a:p>
        </p:txBody>
      </p:sp>
      <p:sp>
        <p:nvSpPr>
          <p:cNvPr id="8" name="Footer Placeholder 3"/>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4236544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
        <p:nvSpPr>
          <p:cNvPr id="4" name="Rectangle 3"/>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5" name="Rectangle 4"/>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6" name="Rectangle 5"/>
          <p:cNvSpPr/>
          <p:nvPr/>
        </p:nvSpPr>
        <p:spPr>
          <a:xfrm>
            <a:off x="1" y="1657350"/>
            <a:ext cx="1271588" cy="769938"/>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511300" y="1742727"/>
            <a:ext cx="6778662" cy="600164"/>
          </a:xfrm>
        </p:spPr>
        <p:txBody>
          <a:bodyPr wrap="none" anchor="ctr"/>
          <a:lstStyle/>
          <a:p>
            <a:r>
              <a:rPr lang="en-US" smtClean="0"/>
              <a:t>Click to edit Master title style</a:t>
            </a:r>
            <a:endParaRPr lang="en-US" dirty="0"/>
          </a:p>
        </p:txBody>
      </p:sp>
      <p:sp>
        <p:nvSpPr>
          <p:cNvPr id="9" name="Text Placeholder 8"/>
          <p:cNvSpPr>
            <a:spLocks noGrp="1"/>
          </p:cNvSpPr>
          <p:nvPr>
            <p:ph type="body" sz="quarter" idx="13"/>
          </p:nvPr>
        </p:nvSpPr>
        <p:spPr>
          <a:xfrm>
            <a:off x="1511301" y="2867668"/>
            <a:ext cx="7175500" cy="2980682"/>
          </a:xfrm>
        </p:spPr>
        <p:txBody>
          <a:bodyPr/>
          <a:lstStyle>
            <a:lvl1pPr marL="0" indent="0" algn="l">
              <a:buFont typeface="Arial"/>
              <a:buNone/>
              <a:defRPr sz="18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7" name="Footer Placeholder 4"/>
          <p:cNvSpPr>
            <a:spLocks noGrp="1"/>
          </p:cNvSpPr>
          <p:nvPr>
            <p:ph type="ftr" sz="quarter" idx="14"/>
          </p:nvPr>
        </p:nvSpPr>
        <p:spPr/>
        <p:txBody>
          <a:bodyPr/>
          <a:lstStyle>
            <a:lvl1pPr>
              <a:defRPr>
                <a:solidFill>
                  <a:schemeClr val="bg1">
                    <a:lumMod val="50000"/>
                  </a:schemeClr>
                </a:solidFill>
              </a:defRPr>
            </a:lvl1pPr>
          </a:lstStyle>
          <a:p>
            <a:pPr>
              <a:defRPr/>
            </a:pPr>
            <a:endParaRPr lang="en-US"/>
          </a:p>
        </p:txBody>
      </p:sp>
      <p:sp>
        <p:nvSpPr>
          <p:cNvPr id="8" name="Slide Number Placeholder 3"/>
          <p:cNvSpPr>
            <a:spLocks noGrp="1"/>
          </p:cNvSpPr>
          <p:nvPr>
            <p:ph type="sldNum" sz="quarter" idx="15"/>
          </p:nvPr>
        </p:nvSpPr>
        <p:spPr/>
        <p:txBody>
          <a:bodyPr/>
          <a:lstStyle>
            <a:lvl1pPr>
              <a:defRPr>
                <a:solidFill>
                  <a:srgbClr val="7F7F7F"/>
                </a:solidFill>
              </a:defRPr>
            </a:lvl1pPr>
          </a:lstStyle>
          <a:p>
            <a:fld id="{A3F1A675-4A11-304D-AEA1-F0526DA2D063}" type="slidenum">
              <a:rPr lang="en-US"/>
              <a:pPr/>
              <a:t>‹#›</a:t>
            </a:fld>
            <a:endParaRPr lang="en-US"/>
          </a:p>
        </p:txBody>
      </p:sp>
    </p:spTree>
    <p:extLst>
      <p:ext uri="{BB962C8B-B14F-4D97-AF65-F5344CB8AC3E}">
        <p14:creationId xmlns:p14="http://schemas.microsoft.com/office/powerpoint/2010/main" val="2563786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5_Custom Layout">
    <p:spTree>
      <p:nvGrpSpPr>
        <p:cNvPr id="1" name=""/>
        <p:cNvGrpSpPr/>
        <p:nvPr/>
      </p:nvGrpSpPr>
      <p:grpSpPr>
        <a:xfrm>
          <a:off x="0" y="0"/>
          <a:ext cx="0" cy="0"/>
          <a:chOff x="0" y="0"/>
          <a:chExt cx="0" cy="0"/>
        </a:xfrm>
      </p:grpSpPr>
      <p:sp>
        <p:nvSpPr>
          <p:cNvPr id="9" name="Rectangle 8"/>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0" name="Rectangle 9"/>
          <p:cNvSpPr/>
          <p:nvPr/>
        </p:nvSpPr>
        <p:spPr>
          <a:xfrm>
            <a:off x="0" y="0"/>
            <a:ext cx="1270000"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2" name="Rectangle 11"/>
          <p:cNvSpPr/>
          <p:nvPr/>
        </p:nvSpPr>
        <p:spPr>
          <a:xfrm>
            <a:off x="-1587" y="550864"/>
            <a:ext cx="1271588" cy="769937"/>
          </a:xfrm>
          <a:prstGeom prst="rect">
            <a:avLst/>
          </a:prstGeom>
          <a:gradFill flip="none" rotWithShape="1">
            <a:gsLst>
              <a:gs pos="0">
                <a:srgbClr val="002545"/>
              </a:gs>
              <a:gs pos="100000">
                <a:srgbClr val="BDDCE4"/>
              </a:gs>
              <a:gs pos="50000">
                <a:srgbClr val="009CD1"/>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11" name="Text Placeholder 8"/>
          <p:cNvSpPr>
            <a:spLocks noGrp="1"/>
          </p:cNvSpPr>
          <p:nvPr>
            <p:ph type="body" sz="quarter" idx="15"/>
          </p:nvPr>
        </p:nvSpPr>
        <p:spPr>
          <a:xfrm>
            <a:off x="687952"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4" name="Text Placeholder 8"/>
          <p:cNvSpPr>
            <a:spLocks noGrp="1"/>
          </p:cNvSpPr>
          <p:nvPr>
            <p:ph type="body" sz="quarter" idx="16"/>
          </p:nvPr>
        </p:nvSpPr>
        <p:spPr>
          <a:xfrm rot="16200000">
            <a:off x="-1259554" y="3901774"/>
            <a:ext cx="3551041" cy="343971"/>
          </a:xfrm>
          <a:solidFill>
            <a:schemeClr val="accent2"/>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7" name="Text Placeholder 8"/>
          <p:cNvSpPr>
            <a:spLocks noGrp="1"/>
          </p:cNvSpPr>
          <p:nvPr>
            <p:ph type="body" sz="quarter" idx="19"/>
          </p:nvPr>
        </p:nvSpPr>
        <p:spPr>
          <a:xfrm>
            <a:off x="3590869"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8" name="Text Placeholder 8"/>
          <p:cNvSpPr>
            <a:spLocks noGrp="1"/>
          </p:cNvSpPr>
          <p:nvPr>
            <p:ph type="body" sz="quarter" idx="20"/>
          </p:nvPr>
        </p:nvSpPr>
        <p:spPr>
          <a:xfrm>
            <a:off x="6479661" y="2495825"/>
            <a:ext cx="2312979" cy="3353457"/>
          </a:xfrm>
        </p:spPr>
        <p:txBody>
          <a:bodyPr anchor="b"/>
          <a:lstStyle>
            <a:lvl1pPr marL="0" indent="0" algn="l">
              <a:buFont typeface="Arial"/>
              <a:buNone/>
              <a:defRPr sz="1400" b="0" i="0">
                <a:latin typeface="Arial"/>
                <a:cs typeface="Arial"/>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22" name="Title 21"/>
          <p:cNvSpPr>
            <a:spLocks noGrp="1"/>
          </p:cNvSpPr>
          <p:nvPr>
            <p:ph type="title"/>
          </p:nvPr>
        </p:nvSpPr>
        <p:spPr>
          <a:xfrm>
            <a:off x="1511300" y="641306"/>
            <a:ext cx="6778662" cy="600164"/>
          </a:xfrm>
        </p:spPr>
        <p:txBody>
          <a:bodyPr wrap="none" anchor="ctr"/>
          <a:lstStyle/>
          <a:p>
            <a:r>
              <a:rPr lang="en-US" smtClean="0"/>
              <a:t>Click to edit Master title style</a:t>
            </a:r>
            <a:endParaRPr lang="en-US" dirty="0"/>
          </a:p>
        </p:txBody>
      </p:sp>
      <p:sp>
        <p:nvSpPr>
          <p:cNvPr id="25" name="Text Placeholder 8"/>
          <p:cNvSpPr>
            <a:spLocks noGrp="1"/>
          </p:cNvSpPr>
          <p:nvPr>
            <p:ph type="body" sz="quarter" idx="21"/>
          </p:nvPr>
        </p:nvSpPr>
        <p:spPr>
          <a:xfrm rot="16200000">
            <a:off x="1643365" y="3901775"/>
            <a:ext cx="3551041" cy="343971"/>
          </a:xfrm>
          <a:solidFill>
            <a:schemeClr val="tx1"/>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26" name="Text Placeholder 8"/>
          <p:cNvSpPr>
            <a:spLocks noGrp="1"/>
          </p:cNvSpPr>
          <p:nvPr>
            <p:ph type="body" sz="quarter" idx="22"/>
          </p:nvPr>
        </p:nvSpPr>
        <p:spPr>
          <a:xfrm rot="16200000">
            <a:off x="4532157" y="3901775"/>
            <a:ext cx="3551041" cy="343971"/>
          </a:xfrm>
          <a:solidFill>
            <a:schemeClr val="accent4"/>
          </a:solidFill>
        </p:spPr>
        <p:txBody>
          <a:bodyPr anchor="ctr"/>
          <a:lstStyle>
            <a:lvl1pPr marL="0" indent="0" algn="l">
              <a:buFont typeface="Arial"/>
              <a:buNone/>
              <a:defRPr sz="1600" b="0" i="0" cap="none">
                <a:solidFill>
                  <a:schemeClr val="bg1"/>
                </a:solidFill>
                <a:latin typeface="Arial Bold"/>
                <a:cs typeface="Arial Bold"/>
              </a:defRPr>
            </a:lvl1pPr>
            <a:lvl2pPr algn="ctr">
              <a:buNone/>
              <a:defRPr/>
            </a:lvl2pPr>
            <a:lvl3pPr algn="ctr">
              <a:buNone/>
              <a:defRPr/>
            </a:lvl3pPr>
            <a:lvl4pPr algn="ctr">
              <a:buNone/>
              <a:defRPr/>
            </a:lvl4pPr>
            <a:lvl5pPr algn="ctr">
              <a:buNone/>
              <a:defRPr/>
            </a:lvl5pPr>
          </a:lstStyle>
          <a:p>
            <a:pPr lvl="0"/>
            <a:r>
              <a:rPr lang="en-US" smtClean="0"/>
              <a:t>Click to edit Master text styles</a:t>
            </a:r>
          </a:p>
        </p:txBody>
      </p:sp>
      <p:sp>
        <p:nvSpPr>
          <p:cNvPr id="13" name="Footer Placeholder 3"/>
          <p:cNvSpPr>
            <a:spLocks noGrp="1"/>
          </p:cNvSpPr>
          <p:nvPr>
            <p:ph type="ftr" sz="quarter" idx="23"/>
          </p:nvPr>
        </p:nvSpPr>
        <p:spPr/>
        <p:txBody>
          <a:bodyPr/>
          <a:lstStyle>
            <a:lvl1pPr>
              <a:defRPr/>
            </a:lvl1pPr>
          </a:lstStyle>
          <a:p>
            <a:pPr>
              <a:defRPr/>
            </a:pPr>
            <a:endParaRPr lang="en-US"/>
          </a:p>
        </p:txBody>
      </p:sp>
      <p:sp>
        <p:nvSpPr>
          <p:cNvPr id="15" name="Slide Number Placeholder 18"/>
          <p:cNvSpPr>
            <a:spLocks noGrp="1"/>
          </p:cNvSpPr>
          <p:nvPr>
            <p:ph type="sldNum" sz="quarter" idx="24"/>
          </p:nvPr>
        </p:nvSpPr>
        <p:spPr/>
        <p:txBody>
          <a:bodyPr/>
          <a:lstStyle>
            <a:lvl1pPr>
              <a:defRPr>
                <a:solidFill>
                  <a:srgbClr val="7F7F7F"/>
                </a:solidFill>
              </a:defRPr>
            </a:lvl1pPr>
          </a:lstStyle>
          <a:p>
            <a:fld id="{537750AA-CF47-DA43-AD6B-E2B01D98EDEC}" type="slidenum">
              <a:rPr lang="en-US"/>
              <a:pPr/>
              <a:t>‹#›</a:t>
            </a:fld>
            <a:endParaRPr lang="en-US"/>
          </a:p>
        </p:txBody>
      </p:sp>
    </p:spTree>
    <p:extLst>
      <p:ext uri="{BB962C8B-B14F-4D97-AF65-F5344CB8AC3E}">
        <p14:creationId xmlns:p14="http://schemas.microsoft.com/office/powerpoint/2010/main" val="3969655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1941" y="1458304"/>
            <a:ext cx="7174860" cy="377991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a:xfrm>
            <a:off x="1511301" y="375709"/>
            <a:ext cx="7175500" cy="600164"/>
          </a:xfrm>
        </p:spPr>
        <p:txBody>
          <a:bodyPr/>
          <a:lstStyle/>
          <a:p>
            <a:r>
              <a:rPr lang="en-US" smtClean="0"/>
              <a:t>Click to edit Master title style</a:t>
            </a:r>
            <a:endParaRPr lang="en-US" dirty="0"/>
          </a:p>
        </p:txBody>
      </p:sp>
      <p:sp>
        <p:nvSpPr>
          <p:cNvPr id="6" name="Slide Number Placeholder 7"/>
          <p:cNvSpPr>
            <a:spLocks noGrp="1"/>
          </p:cNvSpPr>
          <p:nvPr>
            <p:ph type="sldNum" sz="quarter" idx="10"/>
          </p:nvPr>
        </p:nvSpPr>
        <p:spPr/>
        <p:txBody>
          <a:bodyPr/>
          <a:lstStyle>
            <a:lvl1pPr>
              <a:defRPr/>
            </a:lvl1pPr>
          </a:lstStyle>
          <a:p>
            <a:fld id="{6B40595B-69A2-7249-B452-69951B5DC89B}" type="slidenum">
              <a:rPr lang="en-US"/>
              <a:pPr/>
              <a:t>‹#›</a:t>
            </a:fld>
            <a:endParaRPr lang="en-US"/>
          </a:p>
        </p:txBody>
      </p:sp>
      <p:sp>
        <p:nvSpPr>
          <p:cNvPr id="7"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832286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MCC Logo_4c.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5037" y="5684839"/>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511300" y="4088824"/>
            <a:ext cx="7137000" cy="1323439"/>
          </a:xfrm>
        </p:spPr>
        <p:txBody>
          <a:bodyPr/>
          <a:lstStyle>
            <a:lvl1pPr algn="l">
              <a:defRPr sz="4000" b="0" i="0" cap="all">
                <a:latin typeface="Arial"/>
                <a:cs typeface="Arial"/>
              </a:defRPr>
            </a:lvl1pPr>
          </a:lstStyle>
          <a:p>
            <a:r>
              <a:rPr lang="en-US" smtClean="0"/>
              <a:t>Click to edit Master title style</a:t>
            </a:r>
            <a:endParaRPr lang="en-US" dirty="0"/>
          </a:p>
        </p:txBody>
      </p:sp>
      <p:sp>
        <p:nvSpPr>
          <p:cNvPr id="3" name="Text Placeholder 2"/>
          <p:cNvSpPr>
            <a:spLocks noGrp="1"/>
          </p:cNvSpPr>
          <p:nvPr>
            <p:ph type="body" idx="1"/>
          </p:nvPr>
        </p:nvSpPr>
        <p:spPr>
          <a:xfrm>
            <a:off x="1511300" y="2588637"/>
            <a:ext cx="71370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0"/>
          </p:nvPr>
        </p:nvSpPr>
        <p:spPr/>
        <p:txBody>
          <a:bodyPr/>
          <a:lstStyle>
            <a:lvl1pPr>
              <a:defRPr/>
            </a:lvl1pPr>
          </a:lstStyle>
          <a:p>
            <a:fld id="{940512AC-33B7-704F-9A55-88A23A690AE4}" type="slidenum">
              <a:rPr lang="en-US"/>
              <a:pPr/>
              <a:t>‹#›</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2150095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8.xml"/><Relationship Id="rId12" Type="http://schemas.openxmlformats.org/officeDocument/2006/relationships/slideLayout" Target="../slideLayouts/slideLayout29.xml"/><Relationship Id="rId13" Type="http://schemas.openxmlformats.org/officeDocument/2006/relationships/slideLayout" Target="../slideLayouts/slideLayout30.xml"/><Relationship Id="rId14" Type="http://schemas.openxmlformats.org/officeDocument/2006/relationships/slideLayout" Target="../slideLayouts/slideLayout31.xml"/><Relationship Id="rId15" Type="http://schemas.openxmlformats.org/officeDocument/2006/relationships/slideLayout" Target="../slideLayouts/slideLayout32.xml"/><Relationship Id="rId16" Type="http://schemas.openxmlformats.org/officeDocument/2006/relationships/slideLayout" Target="../slideLayouts/slideLayout33.xml"/><Relationship Id="rId17" Type="http://schemas.openxmlformats.org/officeDocument/2006/relationships/slideLayout" Target="../slideLayouts/slideLayout34.xml"/><Relationship Id="rId18" Type="http://schemas.openxmlformats.org/officeDocument/2006/relationships/theme" Target="../theme/theme2.xml"/><Relationship Id="rId1" Type="http://schemas.openxmlformats.org/officeDocument/2006/relationships/slideLayout" Target="../slideLayouts/slideLayout18.xml"/><Relationship Id="rId2" Type="http://schemas.openxmlformats.org/officeDocument/2006/relationships/slideLayout" Target="../slideLayouts/slideLayout19.xml"/><Relationship Id="rId3" Type="http://schemas.openxmlformats.org/officeDocument/2006/relationships/slideLayout" Target="../slideLayouts/slideLayout20.xml"/><Relationship Id="rId4" Type="http://schemas.openxmlformats.org/officeDocument/2006/relationships/slideLayout" Target="../slideLayouts/slideLayout21.xml"/><Relationship Id="rId5" Type="http://schemas.openxmlformats.org/officeDocument/2006/relationships/slideLayout" Target="../slideLayouts/slideLayout22.xml"/><Relationship Id="rId6" Type="http://schemas.openxmlformats.org/officeDocument/2006/relationships/slideLayout" Target="../slideLayouts/slideLayout23.xml"/><Relationship Id="rId7" Type="http://schemas.openxmlformats.org/officeDocument/2006/relationships/slideLayout" Target="../slideLayouts/slideLayout24.xml"/><Relationship Id="rId8" Type="http://schemas.openxmlformats.org/officeDocument/2006/relationships/slideLayout" Target="../slideLayouts/slideLayout25.xml"/><Relationship Id="rId9" Type="http://schemas.openxmlformats.org/officeDocument/2006/relationships/slideLayout" Target="../slideLayouts/slideLayout26.xml"/><Relationship Id="rId10"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0"/>
            <a:ext cx="1089025" cy="6858000"/>
          </a:xfrm>
          <a:prstGeom prst="rect">
            <a:avLst/>
          </a:prstGeom>
          <a:gradFill>
            <a:gsLst>
              <a:gs pos="0">
                <a:srgbClr val="002545"/>
              </a:gs>
              <a:gs pos="100000">
                <a:srgbClr val="BDDCE4"/>
              </a:gs>
              <a:gs pos="50000">
                <a:srgbClr val="009CD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sp>
        <p:nvSpPr>
          <p:cNvPr id="2" name="Title Placeholder 1"/>
          <p:cNvSpPr>
            <a:spLocks noGrp="1"/>
          </p:cNvSpPr>
          <p:nvPr>
            <p:ph type="title"/>
          </p:nvPr>
        </p:nvSpPr>
        <p:spPr>
          <a:xfrm>
            <a:off x="1511301" y="561975"/>
            <a:ext cx="7175500" cy="600164"/>
          </a:xfrm>
          <a:prstGeom prst="rect">
            <a:avLst/>
          </a:prstGeom>
        </p:spPr>
        <p:txBody>
          <a:bodyPr vert="horz" wrap="square" lIns="91440" tIns="45720" rIns="91440" bIns="45720" rtlCol="0" anchor="t">
            <a:spAutoFit/>
          </a:bodyPr>
          <a:lstStyle/>
          <a:p>
            <a:r>
              <a:rPr lang="en-US" dirty="0" smtClean="0"/>
              <a:t>Click to edit Master title style</a:t>
            </a:r>
            <a:endParaRPr lang="en-US" dirty="0"/>
          </a:p>
        </p:txBody>
      </p:sp>
      <p:sp>
        <p:nvSpPr>
          <p:cNvPr id="1028" name="Text Placeholder 2"/>
          <p:cNvSpPr>
            <a:spLocks noGrp="1"/>
          </p:cNvSpPr>
          <p:nvPr>
            <p:ph type="body" idx="1"/>
          </p:nvPr>
        </p:nvSpPr>
        <p:spPr bwMode="auto">
          <a:xfrm>
            <a:off x="1511301" y="1670050"/>
            <a:ext cx="7175500" cy="377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1" y="6356351"/>
            <a:ext cx="1089025"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chemeClr val="bg1"/>
                </a:solidFill>
                <a:latin typeface="Arial Bold" charset="0"/>
                <a:cs typeface="Calibri (Body)" charset="0"/>
              </a:defRPr>
            </a:lvl1pPr>
          </a:lstStyle>
          <a:p>
            <a:fld id="{70EE9601-4816-244D-AF47-C5C1C3255731}" type="slidenum">
              <a:rPr lang="en-US"/>
              <a:pPr/>
              <a:t>‹#›</a:t>
            </a:fld>
            <a:endParaRPr lang="en-US"/>
          </a:p>
        </p:txBody>
      </p:sp>
      <p:sp>
        <p:nvSpPr>
          <p:cNvPr id="9" name="Footer Placeholder 8"/>
          <p:cNvSpPr>
            <a:spLocks noGrp="1"/>
          </p:cNvSpPr>
          <p:nvPr>
            <p:ph type="ftr" sz="quarter" idx="3"/>
          </p:nvPr>
        </p:nvSpPr>
        <p:spPr>
          <a:xfrm>
            <a:off x="1511300" y="6356351"/>
            <a:ext cx="2524125" cy="365125"/>
          </a:xfrm>
          <a:prstGeom prst="rect">
            <a:avLst/>
          </a:prstGeom>
        </p:spPr>
        <p:txBody>
          <a:bodyPr vert="horz" lIns="91440" tIns="45720" rIns="91440" bIns="45720" rtlCol="0" anchor="ctr"/>
          <a:lstStyle>
            <a:lvl1pPr algn="l">
              <a:defRPr sz="1200">
                <a:solidFill>
                  <a:schemeClr val="bg1">
                    <a:lumMod val="50000"/>
                  </a:schemeClr>
                </a:solidFill>
                <a:latin typeface="Arial" pitchFamily="-109" charset="0"/>
                <a:ea typeface="ＭＳ Ｐゴシック" pitchFamily="-109" charset="-128"/>
                <a:cs typeface="ＭＳ Ｐゴシック" pitchFamily="-109" charset="-128"/>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249" r:id="rId1"/>
    <p:sldLayoutId id="2147484250" r:id="rId2"/>
    <p:sldLayoutId id="2147484251" r:id="rId3"/>
    <p:sldLayoutId id="2147484252" r:id="rId4"/>
    <p:sldLayoutId id="2147484253" r:id="rId5"/>
    <p:sldLayoutId id="2147484254" r:id="rId6"/>
    <p:sldLayoutId id="2147484255" r:id="rId7"/>
    <p:sldLayoutId id="2147484256" r:id="rId8"/>
    <p:sldLayoutId id="2147484257" r:id="rId9"/>
    <p:sldLayoutId id="2147484245" r:id="rId10"/>
    <p:sldLayoutId id="2147484258" r:id="rId11"/>
    <p:sldLayoutId id="2147484259" r:id="rId12"/>
    <p:sldLayoutId id="2147484260" r:id="rId13"/>
    <p:sldLayoutId id="2147484261" r:id="rId14"/>
    <p:sldLayoutId id="2147484246" r:id="rId15"/>
    <p:sldLayoutId id="2147484262" r:id="rId16"/>
    <p:sldLayoutId id="2147484263" r:id="rId17"/>
  </p:sldLayoutIdLst>
  <p:hf hdr="0" ftr="0" dt="0"/>
  <p:txStyles>
    <p:titleStyle>
      <a:lvl1pPr algn="l" defTabSz="457200" rtl="0" eaLnBrk="1" fontAlgn="base" hangingPunct="1">
        <a:spcBef>
          <a:spcPct val="0"/>
        </a:spcBef>
        <a:spcAft>
          <a:spcPct val="0"/>
        </a:spcAft>
        <a:defRPr sz="3300" kern="1200" cap="all">
          <a:solidFill>
            <a:srgbClr val="009CD1"/>
          </a:solidFill>
          <a:latin typeface="+mj-lt"/>
          <a:ea typeface="ＭＳ Ｐゴシック" charset="-128"/>
          <a:cs typeface="Arial"/>
        </a:defRPr>
      </a:lvl1pPr>
      <a:lvl2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2pPr>
      <a:lvl3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3pPr>
      <a:lvl4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4pPr>
      <a:lvl5pPr algn="l" defTabSz="457200" rtl="0" eaLnBrk="1" fontAlgn="base" hangingPunct="1">
        <a:spcBef>
          <a:spcPct val="0"/>
        </a:spcBef>
        <a:spcAft>
          <a:spcPct val="0"/>
        </a:spcAft>
        <a:defRPr sz="3300">
          <a:solidFill>
            <a:srgbClr val="009CD1"/>
          </a:solidFill>
          <a:latin typeface="Arial" pitchFamily="-109" charset="0"/>
          <a:ea typeface="ＭＳ Ｐゴシック" charset="-128"/>
        </a:defRPr>
      </a:lvl5pPr>
      <a:lvl6pPr marL="457200" algn="ctr" defTabSz="457200" rtl="0" eaLnBrk="1" fontAlgn="base" hangingPunct="1">
        <a:spcBef>
          <a:spcPct val="0"/>
        </a:spcBef>
        <a:spcAft>
          <a:spcPct val="0"/>
        </a:spcAft>
        <a:defRPr sz="4400">
          <a:solidFill>
            <a:srgbClr val="009CD1"/>
          </a:solidFill>
          <a:latin typeface="Avant Garde" charset="0"/>
          <a:ea typeface="ＭＳ Ｐゴシック" charset="-128"/>
        </a:defRPr>
      </a:lvl6pPr>
      <a:lvl7pPr marL="914400" algn="ctr" defTabSz="457200" rtl="0" eaLnBrk="1" fontAlgn="base" hangingPunct="1">
        <a:spcBef>
          <a:spcPct val="0"/>
        </a:spcBef>
        <a:spcAft>
          <a:spcPct val="0"/>
        </a:spcAft>
        <a:defRPr sz="4400">
          <a:solidFill>
            <a:srgbClr val="009CD1"/>
          </a:solidFill>
          <a:latin typeface="Avant Garde" charset="0"/>
          <a:ea typeface="ＭＳ Ｐゴシック" charset="-128"/>
        </a:defRPr>
      </a:lvl7pPr>
      <a:lvl8pPr marL="1371600" algn="ctr" defTabSz="457200" rtl="0" eaLnBrk="1" fontAlgn="base" hangingPunct="1">
        <a:spcBef>
          <a:spcPct val="0"/>
        </a:spcBef>
        <a:spcAft>
          <a:spcPct val="0"/>
        </a:spcAft>
        <a:defRPr sz="4400">
          <a:solidFill>
            <a:srgbClr val="009CD1"/>
          </a:solidFill>
          <a:latin typeface="Avant Garde" charset="0"/>
          <a:ea typeface="ＭＳ Ｐゴシック" charset="-128"/>
        </a:defRPr>
      </a:lvl8pPr>
      <a:lvl9pPr marL="1828800" algn="ctr" defTabSz="457200" rtl="0" eaLnBrk="1" fontAlgn="base" hangingPunct="1">
        <a:spcBef>
          <a:spcPct val="0"/>
        </a:spcBef>
        <a:spcAft>
          <a:spcPct val="0"/>
        </a:spcAft>
        <a:defRPr sz="4400">
          <a:solidFill>
            <a:srgbClr val="009CD1"/>
          </a:solidFill>
          <a:latin typeface="Avant Garde" charset="0"/>
          <a:ea typeface="ＭＳ Ｐゴシック" charset="-128"/>
        </a:defRPr>
      </a:lvl9pPr>
    </p:titleStyle>
    <p:bodyStyle>
      <a:lvl1pPr marL="342900" indent="-342900" algn="l" defTabSz="457200" rtl="0" eaLnBrk="1" fontAlgn="base" hangingPunct="1">
        <a:lnSpc>
          <a:spcPct val="90000"/>
        </a:lnSpc>
        <a:spcBef>
          <a:spcPts val="1200"/>
        </a:spcBef>
        <a:spcAft>
          <a:spcPct val="0"/>
        </a:spcAft>
        <a:buClr>
          <a:srgbClr val="009CD1"/>
        </a:buClr>
        <a:buFont typeface="Wingdings" charset="0"/>
        <a:buChar char="§"/>
        <a:defRPr sz="2800" kern="1200">
          <a:solidFill>
            <a:schemeClr val="tx2"/>
          </a:solidFill>
          <a:latin typeface="+mn-lt"/>
          <a:ea typeface="ＭＳ Ｐゴシック" charset="-128"/>
          <a:cs typeface="Arial Bold"/>
        </a:defRPr>
      </a:lvl1pPr>
      <a:lvl2pPr marL="742950" indent="-285750" algn="l" defTabSz="457200" rtl="0" eaLnBrk="1" fontAlgn="base" hangingPunct="1">
        <a:lnSpc>
          <a:spcPct val="90000"/>
        </a:lnSpc>
        <a:spcBef>
          <a:spcPts val="1200"/>
        </a:spcBef>
        <a:spcAft>
          <a:spcPct val="0"/>
        </a:spcAft>
        <a:buClr>
          <a:schemeClr val="tx1"/>
        </a:buClr>
        <a:buFont typeface="Lucida Grande" charset="0"/>
        <a:buChar char="›"/>
        <a:defRPr sz="2600" kern="1200">
          <a:solidFill>
            <a:schemeClr val="tx2"/>
          </a:solidFill>
          <a:latin typeface="+mn-lt"/>
          <a:ea typeface="Adobe Caslon Pro" charset="-18"/>
          <a:cs typeface="Arial"/>
        </a:defRPr>
      </a:lvl2pPr>
      <a:lvl3pPr marL="1143000" indent="-228600" algn="l" defTabSz="457200" rtl="0" eaLnBrk="1" fontAlgn="base" hangingPunct="1">
        <a:lnSpc>
          <a:spcPct val="90000"/>
        </a:lnSpc>
        <a:spcBef>
          <a:spcPts val="1200"/>
        </a:spcBef>
        <a:spcAft>
          <a:spcPct val="0"/>
        </a:spcAft>
        <a:buClr>
          <a:schemeClr val="accent2"/>
        </a:buClr>
        <a:buFont typeface="Arial" charset="0"/>
        <a:buChar char="•"/>
        <a:defRPr sz="2400" kern="1200">
          <a:solidFill>
            <a:schemeClr val="tx2"/>
          </a:solidFill>
          <a:latin typeface="+mn-lt"/>
          <a:ea typeface="Adobe Caslon Pro" charset="-18"/>
          <a:cs typeface="Arial"/>
        </a:defRPr>
      </a:lvl3pPr>
      <a:lvl4pPr marL="1600200" indent="-228600" algn="l" defTabSz="457200" rtl="0" eaLnBrk="1" fontAlgn="base" hangingPunct="1">
        <a:lnSpc>
          <a:spcPct val="90000"/>
        </a:lnSpc>
        <a:spcBef>
          <a:spcPts val="1200"/>
        </a:spcBef>
        <a:spcAft>
          <a:spcPct val="0"/>
        </a:spcAft>
        <a:buClr>
          <a:srgbClr val="F5BC1D"/>
        </a:buClr>
        <a:buFont typeface="Arial" charset="0"/>
        <a:buChar char="–"/>
        <a:defRPr sz="2000" kern="1200">
          <a:solidFill>
            <a:schemeClr val="tx2"/>
          </a:solidFill>
          <a:latin typeface="+mn-lt"/>
          <a:ea typeface="Adobe Caslon Pro" charset="-18"/>
          <a:cs typeface="Arial"/>
        </a:defRPr>
      </a:lvl4pPr>
      <a:lvl5pPr marL="2057400" indent="-228600" algn="l" defTabSz="457200" rtl="0" eaLnBrk="1" fontAlgn="base" hangingPunct="1">
        <a:lnSpc>
          <a:spcPct val="90000"/>
        </a:lnSpc>
        <a:spcBef>
          <a:spcPts val="1200"/>
        </a:spcBef>
        <a:spcAft>
          <a:spcPct val="0"/>
        </a:spcAft>
        <a:buFont typeface="Arial" charset="0"/>
        <a:buChar char="»"/>
        <a:defRPr sz="2000" kern="1200">
          <a:solidFill>
            <a:schemeClr val="tx2"/>
          </a:solidFill>
          <a:latin typeface="+mn-lt"/>
          <a:ea typeface="Adobe Caslon Pro" charset="-1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1" y="0"/>
            <a:ext cx="1089025" cy="6858000"/>
          </a:xfrm>
          <a:prstGeom prst="rect">
            <a:avLst/>
          </a:prstGeom>
          <a:gradFill>
            <a:gsLst>
              <a:gs pos="0">
                <a:srgbClr val="297331"/>
              </a:gs>
              <a:gs pos="100000">
                <a:srgbClr val="98C42E"/>
              </a:gs>
              <a:gs pos="50000">
                <a:srgbClr val="64B034"/>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sp>
        <p:nvSpPr>
          <p:cNvPr id="2" name="Title Placeholder 1"/>
          <p:cNvSpPr>
            <a:spLocks noGrp="1"/>
          </p:cNvSpPr>
          <p:nvPr>
            <p:ph type="title"/>
          </p:nvPr>
        </p:nvSpPr>
        <p:spPr>
          <a:xfrm>
            <a:off x="1511301" y="561976"/>
            <a:ext cx="7175500" cy="1107996"/>
          </a:xfrm>
          <a:prstGeom prst="rect">
            <a:avLst/>
          </a:prstGeom>
        </p:spPr>
        <p:txBody>
          <a:bodyPr vert="horz" wrap="square" lIns="91440" tIns="45720" rIns="91440" bIns="45720" rtlCol="0" anchor="t">
            <a:spAutoFit/>
          </a:bodyPr>
          <a:lstStyle/>
          <a:p>
            <a:r>
              <a:rPr lang="en-US" dirty="0" smtClean="0"/>
              <a:t>Click to edit Master title style</a:t>
            </a:r>
            <a:endParaRPr lang="en-US" dirty="0"/>
          </a:p>
        </p:txBody>
      </p:sp>
      <p:sp>
        <p:nvSpPr>
          <p:cNvPr id="19460" name="Text Placeholder 2"/>
          <p:cNvSpPr>
            <a:spLocks noGrp="1"/>
          </p:cNvSpPr>
          <p:nvPr>
            <p:ph type="body" idx="1"/>
          </p:nvPr>
        </p:nvSpPr>
        <p:spPr bwMode="auto">
          <a:xfrm>
            <a:off x="1511301" y="1670050"/>
            <a:ext cx="7175500" cy="377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 y="6356351"/>
            <a:ext cx="1089025" cy="365125"/>
          </a:xfrm>
          <a:prstGeom prst="rect">
            <a:avLst/>
          </a:prstGeom>
        </p:spPr>
        <p:txBody>
          <a:bodyPr vert="horz" wrap="square" lIns="91440" tIns="45720" rIns="91440" bIns="45720" numCol="1" anchor="ctr" anchorCtr="0" compatLnSpc="1">
            <a:prstTxWarp prst="textNoShape">
              <a:avLst/>
            </a:prstTxWarp>
          </a:bodyPr>
          <a:lstStyle>
            <a:lvl1pPr algn="ctr">
              <a:defRPr sz="1000">
                <a:solidFill>
                  <a:schemeClr val="bg1"/>
                </a:solidFill>
                <a:latin typeface="Arial Bold" charset="0"/>
                <a:cs typeface="Calibri (Body)" charset="0"/>
              </a:defRPr>
            </a:lvl1pPr>
          </a:lstStyle>
          <a:p>
            <a:fld id="{0CFA0CFB-D280-D740-B1D4-FBC4BFF117DE}" type="slidenum">
              <a:rPr lang="en-US"/>
              <a:pPr/>
              <a:t>‹#›</a:t>
            </a:fld>
            <a:endParaRPr lang="en-US"/>
          </a:p>
        </p:txBody>
      </p:sp>
      <p:sp>
        <p:nvSpPr>
          <p:cNvPr id="9" name="Footer Placeholder 8"/>
          <p:cNvSpPr>
            <a:spLocks noGrp="1"/>
          </p:cNvSpPr>
          <p:nvPr>
            <p:ph type="ftr" sz="quarter" idx="3"/>
          </p:nvPr>
        </p:nvSpPr>
        <p:spPr>
          <a:xfrm>
            <a:off x="1511300" y="6356351"/>
            <a:ext cx="2524125" cy="365125"/>
          </a:xfrm>
          <a:prstGeom prst="rect">
            <a:avLst/>
          </a:prstGeom>
        </p:spPr>
        <p:txBody>
          <a:bodyPr vert="horz" lIns="91440" tIns="45720" rIns="91440" bIns="45720" rtlCol="0" anchor="ctr"/>
          <a:lstStyle>
            <a:lvl1pPr algn="l">
              <a:defRPr sz="1200">
                <a:solidFill>
                  <a:schemeClr val="bg1">
                    <a:lumMod val="50000"/>
                  </a:schemeClr>
                </a:solidFill>
                <a:latin typeface="Arial" pitchFamily="-109" charset="0"/>
                <a:ea typeface="ＭＳ Ｐゴシック" pitchFamily="-109" charset="-128"/>
                <a:cs typeface="ＭＳ Ｐゴシック" pitchFamily="-109" charset="-128"/>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264" r:id="rId1"/>
    <p:sldLayoutId id="2147484265" r:id="rId2"/>
    <p:sldLayoutId id="2147484266" r:id="rId3"/>
    <p:sldLayoutId id="2147484267" r:id="rId4"/>
    <p:sldLayoutId id="2147484268" r:id="rId5"/>
    <p:sldLayoutId id="2147484269" r:id="rId6"/>
    <p:sldLayoutId id="2147484270" r:id="rId7"/>
    <p:sldLayoutId id="2147484271" r:id="rId8"/>
    <p:sldLayoutId id="2147484272" r:id="rId9"/>
    <p:sldLayoutId id="2147484247" r:id="rId10"/>
    <p:sldLayoutId id="2147484273" r:id="rId11"/>
    <p:sldLayoutId id="2147484274" r:id="rId12"/>
    <p:sldLayoutId id="2147484275" r:id="rId13"/>
    <p:sldLayoutId id="2147484276" r:id="rId14"/>
    <p:sldLayoutId id="2147484248" r:id="rId15"/>
    <p:sldLayoutId id="2147484277" r:id="rId16"/>
    <p:sldLayoutId id="2147484278" r:id="rId17"/>
  </p:sldLayoutIdLst>
  <p:hf hdr="0" ftr="0" dt="0"/>
  <p:txStyles>
    <p:titleStyle>
      <a:lvl1pPr algn="l" defTabSz="457200" rtl="0" eaLnBrk="0" fontAlgn="base" hangingPunct="0">
        <a:spcBef>
          <a:spcPct val="0"/>
        </a:spcBef>
        <a:spcAft>
          <a:spcPct val="0"/>
        </a:spcAft>
        <a:defRPr sz="3300" kern="1200" cap="all">
          <a:solidFill>
            <a:schemeClr val="tx1"/>
          </a:solidFill>
          <a:latin typeface="Arial"/>
          <a:ea typeface="ＭＳ Ｐゴシック" charset="-128"/>
          <a:cs typeface="Arial"/>
        </a:defRPr>
      </a:lvl1pPr>
      <a:lvl2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2pPr>
      <a:lvl3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3pPr>
      <a:lvl4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4pPr>
      <a:lvl5pPr algn="l" defTabSz="457200" rtl="0" eaLnBrk="0" fontAlgn="base" hangingPunct="0">
        <a:spcBef>
          <a:spcPct val="0"/>
        </a:spcBef>
        <a:spcAft>
          <a:spcPct val="0"/>
        </a:spcAft>
        <a:defRPr sz="3300">
          <a:solidFill>
            <a:schemeClr val="tx1"/>
          </a:solidFill>
          <a:latin typeface="Arial" pitchFamily="-109" charset="0"/>
          <a:ea typeface="ＭＳ Ｐゴシック" charset="-128"/>
        </a:defRPr>
      </a:lvl5pPr>
      <a:lvl6pPr marL="457200" algn="ctr" defTabSz="457200" rtl="0" eaLnBrk="1" fontAlgn="base" hangingPunct="1">
        <a:spcBef>
          <a:spcPct val="0"/>
        </a:spcBef>
        <a:spcAft>
          <a:spcPct val="0"/>
        </a:spcAft>
        <a:defRPr sz="4400">
          <a:solidFill>
            <a:srgbClr val="009CD1"/>
          </a:solidFill>
          <a:latin typeface="Avant Garde" charset="0"/>
          <a:ea typeface="ＭＳ Ｐゴシック" charset="-128"/>
        </a:defRPr>
      </a:lvl6pPr>
      <a:lvl7pPr marL="914400" algn="ctr" defTabSz="457200" rtl="0" eaLnBrk="1" fontAlgn="base" hangingPunct="1">
        <a:spcBef>
          <a:spcPct val="0"/>
        </a:spcBef>
        <a:spcAft>
          <a:spcPct val="0"/>
        </a:spcAft>
        <a:defRPr sz="4400">
          <a:solidFill>
            <a:srgbClr val="009CD1"/>
          </a:solidFill>
          <a:latin typeface="Avant Garde" charset="0"/>
          <a:ea typeface="ＭＳ Ｐゴシック" charset="-128"/>
        </a:defRPr>
      </a:lvl7pPr>
      <a:lvl8pPr marL="1371600" algn="ctr" defTabSz="457200" rtl="0" eaLnBrk="1" fontAlgn="base" hangingPunct="1">
        <a:spcBef>
          <a:spcPct val="0"/>
        </a:spcBef>
        <a:spcAft>
          <a:spcPct val="0"/>
        </a:spcAft>
        <a:defRPr sz="4400">
          <a:solidFill>
            <a:srgbClr val="009CD1"/>
          </a:solidFill>
          <a:latin typeface="Avant Garde" charset="0"/>
          <a:ea typeface="ＭＳ Ｐゴシック" charset="-128"/>
        </a:defRPr>
      </a:lvl8pPr>
      <a:lvl9pPr marL="1828800" algn="ctr" defTabSz="457200" rtl="0" eaLnBrk="1" fontAlgn="base" hangingPunct="1">
        <a:spcBef>
          <a:spcPct val="0"/>
        </a:spcBef>
        <a:spcAft>
          <a:spcPct val="0"/>
        </a:spcAft>
        <a:defRPr sz="4400">
          <a:solidFill>
            <a:srgbClr val="009CD1"/>
          </a:solidFill>
          <a:latin typeface="Avant Garde" charset="0"/>
          <a:ea typeface="ＭＳ Ｐゴシック" charset="-128"/>
        </a:defRPr>
      </a:lvl9pPr>
    </p:titleStyle>
    <p:bodyStyle>
      <a:lvl1pPr marL="342900" indent="-342900" algn="l" defTabSz="457200" rtl="0" eaLnBrk="0" fontAlgn="base" hangingPunct="0">
        <a:spcBef>
          <a:spcPct val="20000"/>
        </a:spcBef>
        <a:spcAft>
          <a:spcPct val="0"/>
        </a:spcAft>
        <a:buClr>
          <a:schemeClr val="tx1"/>
        </a:buClr>
        <a:buFont typeface="Wingdings" charset="0"/>
        <a:buChar char="§"/>
        <a:defRPr sz="2800" kern="1200">
          <a:solidFill>
            <a:schemeClr val="tx2"/>
          </a:solidFill>
          <a:latin typeface="Arial Bold"/>
          <a:ea typeface="ＭＳ Ｐゴシック" charset="-128"/>
          <a:cs typeface="Arial Bold"/>
        </a:defRPr>
      </a:lvl1pPr>
      <a:lvl2pPr marL="742950" indent="-285750" algn="l" defTabSz="457200" rtl="0" eaLnBrk="0" fontAlgn="base" hangingPunct="0">
        <a:spcBef>
          <a:spcPct val="20000"/>
        </a:spcBef>
        <a:spcAft>
          <a:spcPct val="0"/>
        </a:spcAft>
        <a:buClr>
          <a:schemeClr val="accent2"/>
        </a:buClr>
        <a:buFont typeface="Lucida Grande" charset="0"/>
        <a:buChar char="›"/>
        <a:defRPr sz="2600" kern="1200">
          <a:solidFill>
            <a:schemeClr val="tx2"/>
          </a:solidFill>
          <a:latin typeface="Arial"/>
          <a:ea typeface="Adobe Caslon Pro" charset="-18"/>
          <a:cs typeface="Arial"/>
        </a:defRPr>
      </a:lvl2pPr>
      <a:lvl3pPr marL="1143000" indent="-228600" algn="l" defTabSz="457200" rtl="0" eaLnBrk="0" fontAlgn="base" hangingPunct="0">
        <a:spcBef>
          <a:spcPct val="20000"/>
        </a:spcBef>
        <a:spcAft>
          <a:spcPct val="0"/>
        </a:spcAft>
        <a:buClr>
          <a:srgbClr val="009CD1"/>
        </a:buClr>
        <a:buFont typeface="Arial" charset="0"/>
        <a:buChar char="•"/>
        <a:defRPr sz="2400" kern="1200">
          <a:solidFill>
            <a:schemeClr val="tx2"/>
          </a:solidFill>
          <a:latin typeface="Arial"/>
          <a:ea typeface="Adobe Caslon Pro" charset="-18"/>
          <a:cs typeface="Arial"/>
        </a:defRPr>
      </a:lvl3pPr>
      <a:lvl4pPr marL="1600200" indent="-228600" algn="l" defTabSz="457200" rtl="0" eaLnBrk="0" fontAlgn="base" hangingPunct="0">
        <a:spcBef>
          <a:spcPct val="20000"/>
        </a:spcBef>
        <a:spcAft>
          <a:spcPct val="0"/>
        </a:spcAft>
        <a:buClr>
          <a:srgbClr val="F5BC1D"/>
        </a:buClr>
        <a:buFont typeface="Arial" charset="0"/>
        <a:buChar char="–"/>
        <a:defRPr sz="2000" kern="1200">
          <a:solidFill>
            <a:schemeClr val="tx2"/>
          </a:solidFill>
          <a:latin typeface="Arial"/>
          <a:ea typeface="Adobe Caslon Pro" charset="-18"/>
          <a:cs typeface="Arial"/>
        </a:defRPr>
      </a:lvl4pPr>
      <a:lvl5pPr marL="2057400" indent="-228600" algn="l" defTabSz="457200" rtl="0" eaLnBrk="0" fontAlgn="base" hangingPunct="0">
        <a:spcBef>
          <a:spcPct val="20000"/>
        </a:spcBef>
        <a:spcAft>
          <a:spcPct val="0"/>
        </a:spcAft>
        <a:buFont typeface="Arial" charset="0"/>
        <a:buChar char="»"/>
        <a:defRPr sz="2000" kern="1200">
          <a:solidFill>
            <a:schemeClr val="tx2"/>
          </a:solidFill>
          <a:latin typeface="Arial"/>
          <a:ea typeface="Adobe Caslon Pro" charset="-1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 Id="rId3" Type="http://schemas.openxmlformats.org/officeDocument/2006/relationships/chart" Target="../charts/char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 Id="rId3" Type="http://schemas.openxmlformats.org/officeDocument/2006/relationships/chart" Target="../charts/char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817168"/>
            <a:ext cx="6653360" cy="1261884"/>
          </a:xfrm>
        </p:spPr>
        <p:txBody>
          <a:bodyPr/>
          <a:lstStyle/>
          <a:p>
            <a:pPr marL="0" marR="0" indent="0" algn="ctr" defTabSz="457200" rtl="0" eaLnBrk="1" fontAlgn="auto" latinLnBrk="0" hangingPunct="1">
              <a:lnSpc>
                <a:spcPct val="100000"/>
              </a:lnSpc>
              <a:spcBef>
                <a:spcPct val="0"/>
              </a:spcBef>
              <a:spcAft>
                <a:spcPts val="0"/>
              </a:spcAft>
              <a:buClrTx/>
              <a:buSzTx/>
              <a:buFontTx/>
              <a:buNone/>
              <a:tabLst/>
              <a:defRPr/>
            </a:pPr>
            <a:r>
              <a:rPr lang="en-US" dirty="0" smtClean="0"/>
              <a:t>Online</a:t>
            </a:r>
            <a:r>
              <a:rPr lang="en-US" baseline="0" dirty="0" smtClean="0"/>
              <a:t> Education </a:t>
            </a:r>
            <a:br>
              <a:rPr lang="en-US" baseline="0" dirty="0" smtClean="0"/>
            </a:br>
            <a:r>
              <a:rPr lang="en-US" baseline="0" dirty="0" smtClean="0"/>
              <a:t>Annual Report</a:t>
            </a:r>
            <a:endParaRPr lang="en-US" dirty="0"/>
          </a:p>
        </p:txBody>
      </p:sp>
      <p:sp>
        <p:nvSpPr>
          <p:cNvPr id="3" name="Subtitle 2"/>
          <p:cNvSpPr>
            <a:spLocks noGrp="1"/>
          </p:cNvSpPr>
          <p:nvPr>
            <p:ph type="subTitle" idx="1"/>
          </p:nvPr>
        </p:nvSpPr>
        <p:spPr>
          <a:xfrm>
            <a:off x="267999" y="5194830"/>
            <a:ext cx="6993837" cy="1514261"/>
          </a:xfrm>
        </p:spPr>
        <p:txBody>
          <a:bodyPr/>
          <a:lstStyle/>
          <a:p>
            <a:pPr algn="ctr"/>
            <a:r>
              <a:rPr lang="en-US" dirty="0"/>
              <a:t>Carlos Lopez | Dean, Math &amp; Sciences</a:t>
            </a:r>
          </a:p>
          <a:p>
            <a:pPr algn="ctr"/>
            <a:r>
              <a:rPr lang="en-US" dirty="0" smtClean="0"/>
              <a:t>Jim Julius | Faculty Director, Online Education</a:t>
            </a:r>
            <a:endParaRPr lang="en-US" sz="1200" dirty="0"/>
          </a:p>
          <a:p>
            <a:pPr algn="ctr"/>
            <a:r>
              <a:rPr lang="en-US" sz="2400" dirty="0" smtClean="0"/>
              <a:t>November 18, 2015</a:t>
            </a:r>
            <a:endParaRPr lang="en-US" sz="2400" dirty="0"/>
          </a:p>
        </p:txBody>
      </p:sp>
    </p:spTree>
    <p:extLst>
      <p:ext uri="{BB962C8B-B14F-4D97-AF65-F5344CB8AC3E}">
        <p14:creationId xmlns:p14="http://schemas.microsoft.com/office/powerpoint/2010/main" val="962181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133"/>
        <p:cNvGrpSpPr/>
        <p:nvPr/>
      </p:nvGrpSpPr>
      <p:grpSpPr>
        <a:xfrm>
          <a:off x="0" y="0"/>
          <a:ext cx="0" cy="0"/>
          <a:chOff x="0" y="0"/>
          <a:chExt cx="0" cy="0"/>
        </a:xfrm>
      </p:grpSpPr>
      <p:sp>
        <p:nvSpPr>
          <p:cNvPr id="134" name="Shape 134"/>
          <p:cNvSpPr txBox="1">
            <a:spLocks noGrp="1"/>
          </p:cNvSpPr>
          <p:nvPr>
            <p:ph type="body" idx="4294967295"/>
          </p:nvPr>
        </p:nvSpPr>
        <p:spPr>
          <a:xfrm>
            <a:off x="457199" y="179919"/>
            <a:ext cx="8465629" cy="6505200"/>
          </a:xfrm>
          <a:prstGeom prst="rect">
            <a:avLst/>
          </a:prstGeom>
          <a:noFill/>
          <a:ln>
            <a:noFill/>
          </a:ln>
        </p:spPr>
        <p:txBody>
          <a:bodyPr lIns="91425" tIns="91425" rIns="91425" bIns="91425" anchor="t" anchorCtr="0">
            <a:noAutofit/>
          </a:bodyPr>
          <a:lstStyle/>
          <a:p>
            <a:pPr lvl="0" rtl="0">
              <a:spcBef>
                <a:spcPts val="0"/>
              </a:spcBef>
              <a:buClr>
                <a:schemeClr val="dk1"/>
              </a:buClr>
              <a:buSzPct val="36666"/>
              <a:buFont typeface="Arial"/>
              <a:buNone/>
            </a:pPr>
            <a:r>
              <a:rPr lang="en" sz="3200" b="1" dirty="0" smtClean="0">
                <a:latin typeface="+mn-lt"/>
              </a:rPr>
              <a:t>Vision</a:t>
            </a:r>
            <a:endParaRPr lang="en" sz="3200" b="1" dirty="0">
              <a:latin typeface="+mn-lt"/>
            </a:endParaRPr>
          </a:p>
          <a:p>
            <a:pPr marL="0" lvl="0" indent="0" rtl="0">
              <a:spcBef>
                <a:spcPts val="0"/>
              </a:spcBef>
              <a:buNone/>
              <a:tabLst>
                <a:tab pos="0" algn="l"/>
              </a:tabLst>
            </a:pPr>
            <a:r>
              <a:rPr lang="en" sz="3200" dirty="0">
                <a:latin typeface="+mn-lt"/>
              </a:rPr>
              <a:t>MiraCosta’s Online Education leverages an increasingly rich array of teaching and learning resources, experiences, and environments. MiraCosta College will lead in providing effective and innovative Online Education as an integral means of equitable access and student success.</a:t>
            </a:r>
          </a:p>
          <a:p>
            <a:pPr lvl="0" rtl="0">
              <a:spcBef>
                <a:spcPts val="0"/>
              </a:spcBef>
              <a:buClr>
                <a:schemeClr val="dk1"/>
              </a:buClr>
              <a:buSzPct val="36666"/>
              <a:buFont typeface="Arial"/>
              <a:buNone/>
            </a:pPr>
            <a:r>
              <a:rPr lang="en" sz="3200" dirty="0">
                <a:latin typeface="+mn-lt"/>
              </a:rPr>
              <a:t> </a:t>
            </a:r>
          </a:p>
          <a:p>
            <a:pPr lvl="0" rtl="0">
              <a:spcBef>
                <a:spcPts val="0"/>
              </a:spcBef>
              <a:buClr>
                <a:schemeClr val="dk1"/>
              </a:buClr>
              <a:buSzPct val="36666"/>
              <a:buFont typeface="Arial"/>
              <a:buNone/>
            </a:pPr>
            <a:r>
              <a:rPr lang="en" sz="3200" b="1" dirty="0" smtClean="0">
                <a:latin typeface="+mn-lt"/>
              </a:rPr>
              <a:t>Mission</a:t>
            </a:r>
            <a:endParaRPr lang="en" sz="3200" b="1" dirty="0">
              <a:latin typeface="+mn-lt"/>
            </a:endParaRPr>
          </a:p>
          <a:p>
            <a:pPr marL="0" lvl="0" indent="0" rtl="0">
              <a:spcBef>
                <a:spcPts val="0"/>
              </a:spcBef>
              <a:buClr>
                <a:schemeClr val="dk1"/>
              </a:buClr>
              <a:buSzPct val="36666"/>
              <a:buFont typeface="Arial"/>
              <a:buNone/>
            </a:pPr>
            <a:r>
              <a:rPr lang="en" sz="3200" dirty="0">
                <a:latin typeface="+mn-lt"/>
              </a:rPr>
              <a:t>MiraCosta College embraces student-centered, engaging, and accessible Online Education that meets student needs, enhances the learning experience, and broadens access to superior educational opportunities and support services.</a:t>
            </a:r>
          </a:p>
          <a:p>
            <a:pPr>
              <a:spcBef>
                <a:spcPts val="0"/>
              </a:spcBef>
              <a:buNone/>
            </a:pPr>
            <a:endParaRPr dirty="0"/>
          </a:p>
        </p:txBody>
      </p:sp>
    </p:spTree>
    <p:extLst>
      <p:ext uri="{BB962C8B-B14F-4D97-AF65-F5344CB8AC3E}">
        <p14:creationId xmlns:p14="http://schemas.microsoft.com/office/powerpoint/2010/main" val="1065087020"/>
      </p:ext>
    </p:extLst>
  </p:cSld>
  <p:clrMapOvr>
    <a:masterClrMapping/>
  </p:clrMapOvr>
  <p:transition xmlns:p14="http://schemas.microsoft.com/office/powerpoint/2010/mai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Ed Plan Objectives</a:t>
            </a:r>
            <a:endParaRPr lang="en-US" dirty="0"/>
          </a:p>
        </p:txBody>
      </p:sp>
      <p:sp>
        <p:nvSpPr>
          <p:cNvPr id="3" name="Content Placeholder 2"/>
          <p:cNvSpPr>
            <a:spLocks noGrp="1"/>
          </p:cNvSpPr>
          <p:nvPr>
            <p:ph idx="1"/>
          </p:nvPr>
        </p:nvSpPr>
        <p:spPr/>
        <p:txBody>
          <a:bodyPr/>
          <a:lstStyle/>
          <a:p>
            <a:r>
              <a:rPr lang="en-US" dirty="0" smtClean="0"/>
              <a:t>Establish online education programs within an integrated and comprehensive web-based environment.</a:t>
            </a:r>
          </a:p>
          <a:p>
            <a:r>
              <a:rPr lang="en-US" dirty="0" smtClean="0"/>
              <a:t>Enhance support and clarify procedures for faculty involved in online education.</a:t>
            </a:r>
          </a:p>
          <a:p>
            <a:r>
              <a:rPr lang="en-US" dirty="0" smtClean="0"/>
              <a:t>Engage students in effective supports for success in online education.</a:t>
            </a:r>
          </a:p>
          <a:p>
            <a:r>
              <a:rPr lang="en-US" dirty="0" smtClean="0"/>
              <a:t>Ensure online education at MiraCosta College is in compliance with external regulations.</a:t>
            </a:r>
            <a:endParaRPr lang="en-US" dirty="0"/>
          </a:p>
        </p:txBody>
      </p:sp>
    </p:spTree>
    <p:extLst>
      <p:ext uri="{BB962C8B-B14F-4D97-AF65-F5344CB8AC3E}">
        <p14:creationId xmlns:p14="http://schemas.microsoft.com/office/powerpoint/2010/main" val="4185201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11940" y="1458304"/>
            <a:ext cx="7302339" cy="3779918"/>
          </a:xfrm>
        </p:spPr>
        <p:txBody>
          <a:bodyPr/>
          <a:lstStyle/>
          <a:p>
            <a:r>
              <a:rPr lang="en-US" dirty="0" smtClean="0"/>
              <a:t>Piloting instructional design and student support to reduce success/retention gaps</a:t>
            </a:r>
          </a:p>
          <a:p>
            <a:r>
              <a:rPr lang="en-US" dirty="0" smtClean="0"/>
              <a:t>Creation of online class guidelines</a:t>
            </a:r>
          </a:p>
          <a:p>
            <a:r>
              <a:rPr lang="en-US" smtClean="0"/>
              <a:t>Careful consideration of </a:t>
            </a:r>
            <a:r>
              <a:rPr lang="en-US" dirty="0" smtClean="0"/>
              <a:t>MiraCosta’s course management system(s)</a:t>
            </a:r>
          </a:p>
          <a:p>
            <a:endParaRPr lang="en-US" dirty="0"/>
          </a:p>
        </p:txBody>
      </p:sp>
      <p:sp>
        <p:nvSpPr>
          <p:cNvPr id="3" name="Title 2"/>
          <p:cNvSpPr>
            <a:spLocks noGrp="1"/>
          </p:cNvSpPr>
          <p:nvPr>
            <p:ph type="title"/>
          </p:nvPr>
        </p:nvSpPr>
        <p:spPr>
          <a:xfrm>
            <a:off x="1511301" y="375709"/>
            <a:ext cx="7175500" cy="600164"/>
          </a:xfrm>
        </p:spPr>
        <p:txBody>
          <a:bodyPr/>
          <a:lstStyle/>
          <a:p>
            <a:r>
              <a:rPr lang="en-US" dirty="0" smtClean="0"/>
              <a:t>More Work in Progress</a:t>
            </a:r>
            <a:endParaRPr lang="en-US" dirty="0"/>
          </a:p>
        </p:txBody>
      </p:sp>
      <p:sp>
        <p:nvSpPr>
          <p:cNvPr id="4" name="Slide Number Placeholder 3"/>
          <p:cNvSpPr>
            <a:spLocks noGrp="1"/>
          </p:cNvSpPr>
          <p:nvPr>
            <p:ph type="sldNum" sz="quarter" idx="10"/>
          </p:nvPr>
        </p:nvSpPr>
        <p:spPr/>
        <p:txBody>
          <a:bodyPr/>
          <a:lstStyle/>
          <a:p>
            <a:fld id="{6B40595B-69A2-7249-B452-69951B5DC89B}" type="slidenum">
              <a:rPr lang="en-US" smtClean="0"/>
              <a:pPr/>
              <a:t>12</a:t>
            </a:fld>
            <a:endParaRPr lang="en-US"/>
          </a:p>
        </p:txBody>
      </p:sp>
    </p:spTree>
    <p:extLst>
      <p:ext uri="{BB962C8B-B14F-4D97-AF65-F5344CB8AC3E}">
        <p14:creationId xmlns:p14="http://schemas.microsoft.com/office/powerpoint/2010/main" val="4170189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1" y="2712509"/>
            <a:ext cx="7175500" cy="600164"/>
          </a:xfrm>
        </p:spPr>
        <p:txBody>
          <a:bodyPr/>
          <a:lstStyle/>
          <a:p>
            <a:r>
              <a:rPr lang="en-US" dirty="0" smtClean="0"/>
              <a:t>Questions / Discussion</a:t>
            </a:r>
            <a:endParaRPr lang="en-US" dirty="0"/>
          </a:p>
        </p:txBody>
      </p:sp>
    </p:spTree>
    <p:extLst>
      <p:ext uri="{BB962C8B-B14F-4D97-AF65-F5344CB8AC3E}">
        <p14:creationId xmlns:p14="http://schemas.microsoft.com/office/powerpoint/2010/main" val="1481285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1" y="375709"/>
            <a:ext cx="7175500" cy="600164"/>
          </a:xfrm>
        </p:spPr>
        <p:txBody>
          <a:bodyPr/>
          <a:lstStyle/>
          <a:p>
            <a:r>
              <a:rPr lang="en-US" dirty="0" smtClean="0"/>
              <a:t>Presentation Outline</a:t>
            </a:r>
            <a:endParaRPr lang="en-US" dirty="0"/>
          </a:p>
        </p:txBody>
      </p:sp>
      <p:sp>
        <p:nvSpPr>
          <p:cNvPr id="3" name="Content Placeholder 2"/>
          <p:cNvSpPr>
            <a:spLocks noGrp="1"/>
          </p:cNvSpPr>
          <p:nvPr>
            <p:ph idx="1"/>
          </p:nvPr>
        </p:nvSpPr>
        <p:spPr/>
        <p:txBody>
          <a:bodyPr/>
          <a:lstStyle/>
          <a:p>
            <a:r>
              <a:rPr lang="en-US" dirty="0" smtClean="0"/>
              <a:t>Key Terms</a:t>
            </a:r>
          </a:p>
          <a:p>
            <a:r>
              <a:rPr lang="en-US" dirty="0" smtClean="0"/>
              <a:t>Important Data</a:t>
            </a:r>
          </a:p>
          <a:p>
            <a:r>
              <a:rPr lang="en-US" dirty="0"/>
              <a:t>Notable Accomplishments</a:t>
            </a:r>
          </a:p>
          <a:p>
            <a:r>
              <a:rPr lang="en-US" dirty="0" smtClean="0"/>
              <a:t>Online Education Plan Objectives</a:t>
            </a:r>
          </a:p>
          <a:p>
            <a:r>
              <a:rPr lang="en-US" dirty="0" smtClean="0"/>
              <a:t>Work In Progress </a:t>
            </a:r>
            <a:endParaRPr lang="en-US" dirty="0"/>
          </a:p>
        </p:txBody>
      </p:sp>
    </p:spTree>
    <p:extLst>
      <p:ext uri="{BB962C8B-B14F-4D97-AF65-F5344CB8AC3E}">
        <p14:creationId xmlns:p14="http://schemas.microsoft.com/office/powerpoint/2010/main" val="2884881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1" y="375709"/>
            <a:ext cx="7175500" cy="600164"/>
          </a:xfrm>
        </p:spPr>
        <p:txBody>
          <a:bodyPr/>
          <a:lstStyle/>
          <a:p>
            <a:r>
              <a:rPr lang="en-US" dirty="0" smtClean="0"/>
              <a:t>Key terms</a:t>
            </a:r>
            <a:endParaRPr lang="en-US" dirty="0"/>
          </a:p>
        </p:txBody>
      </p:sp>
      <p:sp>
        <p:nvSpPr>
          <p:cNvPr id="3" name="Content Placeholder 2"/>
          <p:cNvSpPr>
            <a:spLocks noGrp="1"/>
          </p:cNvSpPr>
          <p:nvPr>
            <p:ph idx="1"/>
          </p:nvPr>
        </p:nvSpPr>
        <p:spPr>
          <a:xfrm>
            <a:off x="1511301" y="1213634"/>
            <a:ext cx="7495148" cy="5217651"/>
          </a:xfrm>
        </p:spPr>
        <p:txBody>
          <a:bodyPr/>
          <a:lstStyle/>
          <a:p>
            <a:r>
              <a:rPr lang="en-US" sz="2400" b="1" dirty="0"/>
              <a:t>Distance </a:t>
            </a:r>
            <a:r>
              <a:rPr lang="en-US" sz="2400" b="1" dirty="0" smtClean="0"/>
              <a:t>Education (DE)</a:t>
            </a:r>
            <a:r>
              <a:rPr lang="en-US" sz="2400" dirty="0" smtClean="0"/>
              <a:t>: instruction in which students and instructor are separate, </a:t>
            </a:r>
            <a:r>
              <a:rPr lang="en-US" sz="2400" dirty="0"/>
              <a:t>but </a:t>
            </a:r>
            <a:r>
              <a:rPr lang="en-US" sz="2400" dirty="0" smtClean="0"/>
              <a:t>have regular substantive interaction through technology </a:t>
            </a:r>
            <a:r>
              <a:rPr lang="en-US" sz="2400" dirty="0"/>
              <a:t>(</a:t>
            </a:r>
            <a:r>
              <a:rPr lang="en-US" sz="2400" i="1" dirty="0"/>
              <a:t>Federal</a:t>
            </a:r>
            <a:r>
              <a:rPr lang="en-US" sz="2400" dirty="0"/>
              <a:t>)</a:t>
            </a:r>
          </a:p>
          <a:p>
            <a:r>
              <a:rPr lang="en-US" sz="2400" b="1" dirty="0" smtClean="0"/>
              <a:t>DE </a:t>
            </a:r>
            <a:r>
              <a:rPr lang="en-US" sz="2400" b="1" dirty="0"/>
              <a:t>Class</a:t>
            </a:r>
            <a:r>
              <a:rPr lang="en-US" sz="2400" dirty="0"/>
              <a:t>: </a:t>
            </a:r>
            <a:r>
              <a:rPr lang="en-US" sz="2400" dirty="0" smtClean="0"/>
              <a:t>A class where over 50</a:t>
            </a:r>
            <a:r>
              <a:rPr lang="en-US" sz="2400" dirty="0"/>
              <a:t>% of instructional class time occurs </a:t>
            </a:r>
            <a:r>
              <a:rPr lang="en-US" sz="2400" dirty="0" smtClean="0"/>
              <a:t>via Distance Education. </a:t>
            </a:r>
            <a:r>
              <a:rPr lang="en-US" sz="2400" dirty="0"/>
              <a:t>(</a:t>
            </a:r>
            <a:r>
              <a:rPr lang="en-US" sz="2400" i="1" dirty="0"/>
              <a:t>state/ACCJC</a:t>
            </a:r>
            <a:r>
              <a:rPr lang="en-US" sz="2400" dirty="0"/>
              <a:t>)</a:t>
            </a:r>
          </a:p>
          <a:p>
            <a:r>
              <a:rPr lang="en-US" sz="2400" b="1" dirty="0"/>
              <a:t>DE Program</a:t>
            </a:r>
            <a:r>
              <a:rPr lang="en-US" sz="2400" dirty="0"/>
              <a:t>: A program where 50% or more of the required classes have been approved for offering as DE classes. (</a:t>
            </a:r>
            <a:r>
              <a:rPr lang="en-US" sz="2400" i="1" dirty="0"/>
              <a:t>ACCJC</a:t>
            </a:r>
            <a:r>
              <a:rPr lang="en-US" sz="2400" dirty="0" smtClean="0"/>
              <a:t>)</a:t>
            </a:r>
            <a:endParaRPr lang="en-US" sz="2400" dirty="0"/>
          </a:p>
        </p:txBody>
      </p:sp>
    </p:spTree>
    <p:extLst>
      <p:ext uri="{BB962C8B-B14F-4D97-AF65-F5344CB8AC3E}">
        <p14:creationId xmlns:p14="http://schemas.microsoft.com/office/powerpoint/2010/main" val="2659697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1" y="375709"/>
            <a:ext cx="7175500" cy="600164"/>
          </a:xfrm>
        </p:spPr>
        <p:txBody>
          <a:bodyPr/>
          <a:lstStyle/>
          <a:p>
            <a:r>
              <a:rPr lang="en-US" dirty="0" smtClean="0"/>
              <a:t>Key terms</a:t>
            </a:r>
            <a:endParaRPr lang="en-US" dirty="0"/>
          </a:p>
        </p:txBody>
      </p:sp>
      <p:sp>
        <p:nvSpPr>
          <p:cNvPr id="3" name="Content Placeholder 2"/>
          <p:cNvSpPr>
            <a:spLocks noGrp="1"/>
          </p:cNvSpPr>
          <p:nvPr>
            <p:ph idx="1"/>
          </p:nvPr>
        </p:nvSpPr>
        <p:spPr>
          <a:xfrm>
            <a:off x="1511301" y="1213634"/>
            <a:ext cx="7495148" cy="5217651"/>
          </a:xfrm>
        </p:spPr>
        <p:txBody>
          <a:bodyPr/>
          <a:lstStyle/>
          <a:p>
            <a:r>
              <a:rPr lang="en-US" sz="2400" b="1" dirty="0" smtClean="0"/>
              <a:t>100</a:t>
            </a:r>
            <a:r>
              <a:rPr lang="en-US" sz="2400" b="1" dirty="0"/>
              <a:t>% Online Class</a:t>
            </a:r>
            <a:r>
              <a:rPr lang="en-US" sz="2400" dirty="0"/>
              <a:t>: The entire class may be completed online. (</a:t>
            </a:r>
            <a:r>
              <a:rPr lang="en-US" sz="2400" i="1" dirty="0"/>
              <a:t>MiraCosta</a:t>
            </a:r>
            <a:r>
              <a:rPr lang="en-US" sz="2400" dirty="0"/>
              <a:t>)</a:t>
            </a:r>
          </a:p>
          <a:p>
            <a:r>
              <a:rPr lang="en-US" sz="2400" b="1" dirty="0"/>
              <a:t>Hybrid Class</a:t>
            </a:r>
            <a:r>
              <a:rPr lang="en-US" sz="2400" dirty="0"/>
              <a:t>: Some instructional time occurs outside of the classroom. May be DE or </a:t>
            </a:r>
            <a:r>
              <a:rPr lang="en-US" sz="2400" dirty="0" smtClean="0"/>
              <a:t>non-</a:t>
            </a:r>
            <a:r>
              <a:rPr lang="en-US" sz="2400" dirty="0"/>
              <a:t>DE. May be entirely online except exams. (</a:t>
            </a:r>
            <a:r>
              <a:rPr lang="en-US" sz="2400" i="1" dirty="0"/>
              <a:t>MiraCosta</a:t>
            </a:r>
            <a:r>
              <a:rPr lang="en-US" sz="2400" dirty="0" smtClean="0"/>
              <a:t>)</a:t>
            </a:r>
          </a:p>
          <a:p>
            <a:pPr marL="0" indent="0">
              <a:buNone/>
            </a:pPr>
            <a:endParaRPr lang="en-US" sz="2400" dirty="0" smtClean="0"/>
          </a:p>
          <a:p>
            <a:r>
              <a:rPr lang="en-US" sz="2400" b="1" dirty="0"/>
              <a:t>Online Education: </a:t>
            </a:r>
            <a:r>
              <a:rPr lang="en-US" sz="2400" dirty="0"/>
              <a:t>an expansive </a:t>
            </a:r>
            <a:r>
              <a:rPr lang="en-US" sz="2400" dirty="0" smtClean="0"/>
              <a:t>term encompassing </a:t>
            </a:r>
            <a:r>
              <a:rPr lang="en-US" sz="2400" dirty="0"/>
              <a:t>technologies, services, resources, programs, classes, and teaching/learning experiences that are mediated at least partially through the Internet. (</a:t>
            </a:r>
            <a:r>
              <a:rPr lang="en-US" sz="2400" i="1" dirty="0"/>
              <a:t>MiraCosta</a:t>
            </a:r>
            <a:r>
              <a:rPr lang="en-US" sz="2400" dirty="0"/>
              <a:t>)</a:t>
            </a:r>
          </a:p>
          <a:p>
            <a:endParaRPr lang="en-US" sz="2400" dirty="0"/>
          </a:p>
        </p:txBody>
      </p:sp>
    </p:spTree>
    <p:extLst>
      <p:ext uri="{BB962C8B-B14F-4D97-AF65-F5344CB8AC3E}">
        <p14:creationId xmlns:p14="http://schemas.microsoft.com/office/powerpoint/2010/main" val="2560938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392697" y="267081"/>
            <a:ext cx="7175499" cy="754018"/>
          </a:xfrm>
          <a:prstGeom prst="rect">
            <a:avLst/>
          </a:prstGeom>
        </p:spPr>
        <p:txBody>
          <a:bodyPr lIns="91425" tIns="91425" rIns="91425" bIns="91425" anchor="b" anchorCtr="0">
            <a:noAutofit/>
          </a:bodyPr>
          <a:lstStyle/>
          <a:p>
            <a:pPr>
              <a:spcBef>
                <a:spcPts val="0"/>
              </a:spcBef>
              <a:buNone/>
            </a:pPr>
            <a:r>
              <a:rPr lang="en-US" dirty="0" smtClean="0"/>
              <a:t>DE Participation at MiraCosta</a:t>
            </a:r>
            <a:endParaRPr lang="en" dirty="0"/>
          </a:p>
        </p:txBody>
      </p:sp>
      <p:graphicFrame>
        <p:nvGraphicFramePr>
          <p:cNvPr id="116" name="Shape 116"/>
          <p:cNvGraphicFramePr/>
          <p:nvPr>
            <p:extLst>
              <p:ext uri="{D42A27DB-BD31-4B8C-83A1-F6EECF244321}">
                <p14:modId xmlns:p14="http://schemas.microsoft.com/office/powerpoint/2010/main" val="2210310810"/>
              </p:ext>
            </p:extLst>
          </p:nvPr>
        </p:nvGraphicFramePr>
        <p:xfrm>
          <a:off x="163130" y="1827068"/>
          <a:ext cx="8883551" cy="5577895"/>
        </p:xfrm>
        <a:graphic>
          <a:graphicData uri="http://schemas.openxmlformats.org/drawingml/2006/table">
            <a:tbl>
              <a:tblPr firstRow="1" bandRow="1">
                <a:noFill/>
              </a:tblPr>
              <a:tblGrid>
                <a:gridCol w="2658200"/>
                <a:gridCol w="1225451"/>
                <a:gridCol w="1225500"/>
                <a:gridCol w="1225500"/>
                <a:gridCol w="1265025"/>
                <a:gridCol w="1283875"/>
              </a:tblGrid>
              <a:tr h="822971">
                <a:tc>
                  <a:txBody>
                    <a:bodyPr/>
                    <a:lstStyle/>
                    <a:p>
                      <a:pPr marL="0" marR="0" lvl="0" indent="0" algn="l" rtl="0">
                        <a:spcBef>
                          <a:spcPts val="0"/>
                        </a:spcBef>
                        <a:buNone/>
                      </a:pPr>
                      <a:endParaRPr sz="1800" u="none" strike="noStrike" cap="none" baseline="0" dirty="0"/>
                    </a:p>
                  </a:txBody>
                  <a:tcPr marL="91451" marR="91451" marT="45725" marB="45725"/>
                </a:tc>
                <a:tc>
                  <a:txBody>
                    <a:bodyPr/>
                    <a:lstStyle/>
                    <a:p>
                      <a:pPr marL="0" marR="0" lvl="0" indent="0" algn="ctr" rtl="0">
                        <a:spcBef>
                          <a:spcPts val="0"/>
                        </a:spcBef>
                        <a:buSzPct val="25000"/>
                        <a:buNone/>
                      </a:pPr>
                      <a:r>
                        <a:rPr lang="en" sz="2400" b="1" u="none" strike="noStrike" cap="none" baseline="0" dirty="0"/>
                        <a:t>2010-11</a:t>
                      </a:r>
                    </a:p>
                  </a:txBody>
                  <a:tcPr marL="91451" marR="91451" marT="45725" marB="45725"/>
                </a:tc>
                <a:tc>
                  <a:txBody>
                    <a:bodyPr/>
                    <a:lstStyle/>
                    <a:p>
                      <a:pPr marL="0" marR="0" lvl="0" indent="0" algn="ctr" rtl="0">
                        <a:spcBef>
                          <a:spcPts val="0"/>
                        </a:spcBef>
                        <a:buSzPct val="25000"/>
                        <a:buNone/>
                      </a:pPr>
                      <a:r>
                        <a:rPr lang="en" sz="2400" b="1" u="none" strike="noStrike" cap="none" baseline="0" dirty="0"/>
                        <a:t>2011-12</a:t>
                      </a:r>
                    </a:p>
                  </a:txBody>
                  <a:tcPr marL="91451" marR="91451" marT="45725" marB="45725"/>
                </a:tc>
                <a:tc>
                  <a:txBody>
                    <a:bodyPr/>
                    <a:lstStyle/>
                    <a:p>
                      <a:pPr marL="0" marR="0" lvl="0" indent="0" algn="ctr" rtl="0">
                        <a:spcBef>
                          <a:spcPts val="0"/>
                        </a:spcBef>
                        <a:buSzPct val="25000"/>
                        <a:buNone/>
                      </a:pPr>
                      <a:r>
                        <a:rPr lang="en" sz="2400" b="1" u="none" strike="noStrike" cap="none" baseline="0" dirty="0"/>
                        <a:t>2012-13</a:t>
                      </a:r>
                    </a:p>
                  </a:txBody>
                  <a:tcPr marL="91451" marR="91451" marT="45725" marB="45725"/>
                </a:tc>
                <a:tc>
                  <a:txBody>
                    <a:bodyPr/>
                    <a:lstStyle/>
                    <a:p>
                      <a:pPr marL="0" marR="0" lvl="0" indent="0" algn="ctr" rtl="0">
                        <a:spcBef>
                          <a:spcPts val="0"/>
                        </a:spcBef>
                        <a:buNone/>
                      </a:pPr>
                      <a:r>
                        <a:rPr lang="en" sz="2400" b="1" dirty="0"/>
                        <a:t>2013-14</a:t>
                      </a:r>
                    </a:p>
                  </a:txBody>
                  <a:tcPr marL="91451" marR="91451" marT="45725" marB="45725"/>
                </a:tc>
                <a:tc>
                  <a:txBody>
                    <a:bodyPr/>
                    <a:lstStyle/>
                    <a:p>
                      <a:pPr marL="0" marR="0" lvl="0" indent="0" algn="ctr" rtl="0">
                        <a:spcBef>
                          <a:spcPts val="0"/>
                        </a:spcBef>
                        <a:buNone/>
                      </a:pPr>
                      <a:r>
                        <a:rPr lang="en" sz="2400" b="1" dirty="0" smtClean="0"/>
                        <a:t>201</a:t>
                      </a:r>
                      <a:r>
                        <a:rPr lang="en-US" sz="2400" b="1" dirty="0" smtClean="0"/>
                        <a:t>4</a:t>
                      </a:r>
                      <a:r>
                        <a:rPr lang="en" sz="2400" b="1" dirty="0" smtClean="0"/>
                        <a:t>-1</a:t>
                      </a:r>
                      <a:r>
                        <a:rPr lang="en-US" sz="2400" b="1" dirty="0" smtClean="0"/>
                        <a:t>5</a:t>
                      </a:r>
                      <a:endParaRPr lang="en" sz="2400" b="1" dirty="0"/>
                    </a:p>
                  </a:txBody>
                  <a:tcPr marL="91451" marR="91451" marT="45725" marB="45725"/>
                </a:tc>
              </a:tr>
              <a:tr h="822971">
                <a:tc>
                  <a:txBody>
                    <a:bodyPr/>
                    <a:lstStyle/>
                    <a:p>
                      <a:pPr marL="0" marR="0" lvl="0" indent="0" algn="l" rtl="0">
                        <a:spcBef>
                          <a:spcPts val="0"/>
                        </a:spcBef>
                        <a:buSzPct val="25000"/>
                        <a:buNone/>
                      </a:pPr>
                      <a:r>
                        <a:rPr lang="en-US" sz="2400" u="none" strike="noStrike" cap="none" baseline="0" dirty="0" smtClean="0">
                          <a:solidFill>
                            <a:srgbClr val="131313"/>
                          </a:solidFill>
                        </a:rPr>
                        <a:t>DE </a:t>
                      </a:r>
                      <a:r>
                        <a:rPr lang="en" sz="2400" u="none" strike="noStrike" cap="none" baseline="0" dirty="0" smtClean="0">
                          <a:solidFill>
                            <a:srgbClr val="131313"/>
                          </a:solidFill>
                        </a:rPr>
                        <a:t>course </a:t>
                      </a:r>
                      <a:r>
                        <a:rPr lang="en" sz="2400" u="none" strike="noStrike" cap="none" baseline="0" dirty="0">
                          <a:solidFill>
                            <a:srgbClr val="131313"/>
                          </a:solidFill>
                        </a:rPr>
                        <a:t>sections </a:t>
                      </a:r>
                    </a:p>
                  </a:txBody>
                  <a:tcPr marL="91451" marR="91451" marT="45725" marB="45725"/>
                </a:tc>
                <a:tc>
                  <a:txBody>
                    <a:bodyPr/>
                    <a:lstStyle/>
                    <a:p>
                      <a:pPr marL="0" marR="0" lvl="0" indent="0" algn="ctr" rtl="0">
                        <a:spcBef>
                          <a:spcPts val="0"/>
                        </a:spcBef>
                        <a:buSzPct val="25000"/>
                        <a:buNone/>
                      </a:pPr>
                      <a:r>
                        <a:rPr lang="en-US" sz="2400" u="none" strike="noStrike" cap="none" baseline="0" dirty="0" smtClean="0">
                          <a:solidFill>
                            <a:srgbClr val="131313"/>
                          </a:solidFill>
                          <a:latin typeface="Arial"/>
                          <a:cs typeface="Arial"/>
                        </a:rPr>
                        <a:t>417</a:t>
                      </a:r>
                      <a:endParaRPr lang="en" sz="2400" dirty="0">
                        <a:solidFill>
                          <a:srgbClr val="131313"/>
                        </a:solidFill>
                        <a:latin typeface="Arial"/>
                        <a:cs typeface="Arial"/>
                      </a:endParaRPr>
                    </a:p>
                  </a:txBody>
                  <a:tcPr marL="91451" marR="91451" marT="45725" marB="45725"/>
                </a:tc>
                <a:tc>
                  <a:txBody>
                    <a:bodyPr/>
                    <a:lstStyle/>
                    <a:p>
                      <a:pPr marL="0" marR="0" lvl="0" indent="0" algn="ctr" rtl="0">
                        <a:spcBef>
                          <a:spcPts val="0"/>
                        </a:spcBef>
                        <a:buSzPct val="25000"/>
                        <a:buNone/>
                      </a:pPr>
                      <a:r>
                        <a:rPr lang="en-US" sz="2400" dirty="0" smtClean="0">
                          <a:solidFill>
                            <a:srgbClr val="131313"/>
                          </a:solidFill>
                          <a:latin typeface="Arial"/>
                          <a:cs typeface="Arial"/>
                        </a:rPr>
                        <a:t>488</a:t>
                      </a:r>
                      <a:endParaRPr lang="en" sz="2400" dirty="0">
                        <a:solidFill>
                          <a:srgbClr val="131313"/>
                        </a:solidFill>
                        <a:latin typeface="Arial"/>
                        <a:cs typeface="Arial"/>
                      </a:endParaRPr>
                    </a:p>
                  </a:txBody>
                  <a:tcPr marL="91451" marR="91451" marT="45725" marB="45725"/>
                </a:tc>
                <a:tc>
                  <a:txBody>
                    <a:bodyPr/>
                    <a:lstStyle/>
                    <a:p>
                      <a:pPr marL="0" marR="0" lvl="0" indent="0" algn="ctr" rtl="0">
                        <a:spcBef>
                          <a:spcPts val="0"/>
                        </a:spcBef>
                        <a:buSzPct val="25000"/>
                        <a:buNone/>
                      </a:pPr>
                      <a:r>
                        <a:rPr lang="en-US" sz="2400" u="none" strike="noStrike" cap="none" baseline="0" dirty="0" smtClean="0">
                          <a:solidFill>
                            <a:srgbClr val="131313"/>
                          </a:solidFill>
                          <a:latin typeface="Arial"/>
                          <a:cs typeface="Arial"/>
                        </a:rPr>
                        <a:t>486</a:t>
                      </a:r>
                      <a:endParaRPr lang="en" sz="2400" dirty="0">
                        <a:solidFill>
                          <a:srgbClr val="131313"/>
                        </a:solidFill>
                        <a:latin typeface="Arial"/>
                        <a:cs typeface="Arial"/>
                      </a:endParaRPr>
                    </a:p>
                  </a:txBody>
                  <a:tcPr marL="91451" marR="91451" marT="45725" marB="45725"/>
                </a:tc>
                <a:tc>
                  <a:txBody>
                    <a:bodyPr/>
                    <a:lstStyle/>
                    <a:p>
                      <a:pPr marL="0" marR="0" lvl="0" indent="0" algn="ctr" rtl="0">
                        <a:spcBef>
                          <a:spcPts val="0"/>
                        </a:spcBef>
                        <a:buSzPct val="25000"/>
                        <a:buNone/>
                      </a:pPr>
                      <a:r>
                        <a:rPr lang="en-US" sz="2400" dirty="0" smtClean="0">
                          <a:solidFill>
                            <a:srgbClr val="131313"/>
                          </a:solidFill>
                          <a:latin typeface="Arial"/>
                          <a:cs typeface="Arial"/>
                        </a:rPr>
                        <a:t>531</a:t>
                      </a:r>
                      <a:endParaRPr lang="en" sz="2400" dirty="0">
                        <a:solidFill>
                          <a:srgbClr val="131313"/>
                        </a:solidFill>
                        <a:latin typeface="Arial"/>
                        <a:cs typeface="Arial"/>
                      </a:endParaRPr>
                    </a:p>
                  </a:txBody>
                  <a:tcPr marL="91451" marR="91451" marT="45725" marB="45725"/>
                </a:tc>
                <a:tc>
                  <a:txBody>
                    <a:bodyPr/>
                    <a:lstStyle/>
                    <a:p>
                      <a:pPr marL="0" marR="0" lvl="0" indent="0" algn="ctr" rtl="0">
                        <a:spcBef>
                          <a:spcPts val="0"/>
                        </a:spcBef>
                        <a:buSzPct val="25000"/>
                        <a:buNone/>
                      </a:pPr>
                      <a:r>
                        <a:rPr lang="en-US" sz="2400" dirty="0" smtClean="0">
                          <a:solidFill>
                            <a:srgbClr val="131313"/>
                          </a:solidFill>
                          <a:latin typeface="Arial"/>
                          <a:cs typeface="Arial"/>
                        </a:rPr>
                        <a:t>581</a:t>
                      </a:r>
                      <a:endParaRPr lang="en" sz="2400" dirty="0">
                        <a:solidFill>
                          <a:srgbClr val="131313"/>
                        </a:solidFill>
                        <a:latin typeface="Arial"/>
                        <a:cs typeface="Arial"/>
                      </a:endParaRPr>
                    </a:p>
                  </a:txBody>
                  <a:tcPr marL="91451" marR="91451" marT="45725" marB="45725"/>
                </a:tc>
              </a:tr>
              <a:tr h="822971">
                <a:tc>
                  <a:txBody>
                    <a:bodyPr/>
                    <a:lstStyle/>
                    <a:p>
                      <a:pPr marL="0" marR="0" lvl="0" indent="0" algn="l" rtl="0">
                        <a:spcBef>
                          <a:spcPts val="0"/>
                        </a:spcBef>
                        <a:buSzPct val="25000"/>
                        <a:buNone/>
                      </a:pPr>
                      <a:r>
                        <a:rPr lang="en" sz="2400" u="none" strike="noStrike" cap="none" baseline="0" dirty="0">
                          <a:solidFill>
                            <a:srgbClr val="131313"/>
                          </a:solidFill>
                        </a:rPr>
                        <a:t>% of FTES from DE</a:t>
                      </a:r>
                    </a:p>
                  </a:txBody>
                  <a:tcPr marL="91451" marR="91451" marT="45725" marB="45725">
                    <a:solidFill>
                      <a:schemeClr val="accent1">
                        <a:lumMod val="40000"/>
                        <a:lumOff val="60000"/>
                      </a:schemeClr>
                    </a:solidFill>
                  </a:tcPr>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14.8%</a:t>
                      </a:r>
                    </a:p>
                  </a:txBody>
                  <a:tcPr marL="91451" marR="91451" marT="45725" marB="45725">
                    <a:solidFill>
                      <a:schemeClr val="accent1">
                        <a:lumMod val="40000"/>
                        <a:lumOff val="60000"/>
                      </a:schemeClr>
                    </a:solidFill>
                  </a:tcPr>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16.2%</a:t>
                      </a:r>
                    </a:p>
                  </a:txBody>
                  <a:tcPr marL="91451" marR="91451" marT="45725" marB="45725">
                    <a:solidFill>
                      <a:schemeClr val="accent1">
                        <a:lumMod val="40000"/>
                        <a:lumOff val="60000"/>
                      </a:schemeClr>
                    </a:solidFill>
                  </a:tcPr>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17.1%</a:t>
                      </a:r>
                    </a:p>
                  </a:txBody>
                  <a:tcPr marL="91451" marR="91451" marT="45725" marB="45725">
                    <a:solidFill>
                      <a:schemeClr val="accent1">
                        <a:lumMod val="40000"/>
                        <a:lumOff val="60000"/>
                      </a:schemeClr>
                    </a:solidFill>
                  </a:tcPr>
                </a:tc>
                <a:tc>
                  <a:txBody>
                    <a:bodyPr/>
                    <a:lstStyle/>
                    <a:p>
                      <a:pPr marL="0" marR="0" lvl="0" indent="0" algn="ctr" rtl="0">
                        <a:spcBef>
                          <a:spcPts val="0"/>
                        </a:spcBef>
                        <a:buNone/>
                      </a:pPr>
                      <a:r>
                        <a:rPr lang="en" sz="2400" dirty="0" smtClean="0">
                          <a:solidFill>
                            <a:srgbClr val="131313"/>
                          </a:solidFill>
                          <a:latin typeface="Arial"/>
                          <a:cs typeface="Arial"/>
                        </a:rPr>
                        <a:t>17.</a:t>
                      </a:r>
                      <a:r>
                        <a:rPr lang="en-US" sz="2400" dirty="0" smtClean="0">
                          <a:solidFill>
                            <a:srgbClr val="131313"/>
                          </a:solidFill>
                          <a:latin typeface="Arial"/>
                          <a:cs typeface="Arial"/>
                        </a:rPr>
                        <a:t>3</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solidFill>
                      <a:schemeClr val="accent1">
                        <a:lumMod val="40000"/>
                        <a:lumOff val="60000"/>
                      </a:schemeClr>
                    </a:solidFill>
                  </a:tcPr>
                </a:tc>
                <a:tc>
                  <a:txBody>
                    <a:bodyPr/>
                    <a:lstStyle/>
                    <a:p>
                      <a:pPr marL="0" marR="0" lvl="0" indent="0" algn="ctr" rtl="0">
                        <a:spcBef>
                          <a:spcPts val="0"/>
                        </a:spcBef>
                        <a:buNone/>
                      </a:pPr>
                      <a:r>
                        <a:rPr lang="en" sz="2400" dirty="0" smtClean="0">
                          <a:solidFill>
                            <a:srgbClr val="131313"/>
                          </a:solidFill>
                          <a:latin typeface="Arial"/>
                          <a:cs typeface="Arial"/>
                        </a:rPr>
                        <a:t>1</a:t>
                      </a:r>
                      <a:r>
                        <a:rPr lang="en-US" sz="2400" dirty="0" smtClean="0">
                          <a:solidFill>
                            <a:srgbClr val="131313"/>
                          </a:solidFill>
                          <a:latin typeface="Arial"/>
                          <a:cs typeface="Arial"/>
                        </a:rPr>
                        <a:t>8</a:t>
                      </a:r>
                      <a:r>
                        <a:rPr lang="en" sz="2400" dirty="0" smtClean="0">
                          <a:solidFill>
                            <a:srgbClr val="131313"/>
                          </a:solidFill>
                          <a:latin typeface="Arial"/>
                          <a:cs typeface="Arial"/>
                        </a:rPr>
                        <a:t>.</a:t>
                      </a:r>
                      <a:r>
                        <a:rPr lang="en-US" sz="2400" dirty="0" smtClean="0">
                          <a:solidFill>
                            <a:srgbClr val="131313"/>
                          </a:solidFill>
                          <a:latin typeface="Arial"/>
                          <a:cs typeface="Arial"/>
                        </a:rPr>
                        <a:t>7</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solidFill>
                      <a:schemeClr val="accent1">
                        <a:lumMod val="40000"/>
                        <a:lumOff val="60000"/>
                      </a:schemeClr>
                    </a:solidFill>
                  </a:tcPr>
                </a:tc>
              </a:tr>
              <a:tr h="1554491">
                <a:tc>
                  <a:txBody>
                    <a:bodyPr/>
                    <a:lstStyle/>
                    <a:p>
                      <a:pPr marL="0" marR="0" lvl="0" indent="0" algn="l" rtl="0">
                        <a:spcBef>
                          <a:spcPts val="0"/>
                        </a:spcBef>
                        <a:buSzPct val="25000"/>
                        <a:buNone/>
                      </a:pPr>
                      <a:r>
                        <a:rPr lang="en" sz="2400" u="none" strike="noStrike" cap="none" baseline="0">
                          <a:solidFill>
                            <a:srgbClr val="131313"/>
                          </a:solidFill>
                        </a:rPr>
                        <a:t>Students taking </a:t>
                      </a:r>
                      <a:r>
                        <a:rPr lang="en" sz="2400" b="1" i="1" u="none" strike="noStrike" cap="none" baseline="0">
                          <a:solidFill>
                            <a:srgbClr val="131313"/>
                          </a:solidFill>
                        </a:rPr>
                        <a:t>at least one</a:t>
                      </a:r>
                      <a:r>
                        <a:rPr lang="en" sz="2400" u="none" strike="noStrike" cap="none" baseline="0">
                          <a:solidFill>
                            <a:srgbClr val="131313"/>
                          </a:solidFill>
                        </a:rPr>
                        <a:t> DE course</a:t>
                      </a:r>
                    </a:p>
                  </a:txBody>
                  <a:tcPr marL="91451" marR="91451" marT="45725" marB="45725"/>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37.8%</a:t>
                      </a:r>
                    </a:p>
                  </a:txBody>
                  <a:tcPr marL="91451" marR="91451" marT="45725" marB="45725"/>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42.1%</a:t>
                      </a:r>
                    </a:p>
                  </a:txBody>
                  <a:tcPr marL="91451" marR="91451" marT="45725" marB="45725"/>
                </a:tc>
                <a:tc>
                  <a:txBody>
                    <a:bodyPr/>
                    <a:lstStyle/>
                    <a:p>
                      <a:pPr marL="0" marR="0" lvl="0" indent="0" algn="ctr" rtl="0">
                        <a:spcBef>
                          <a:spcPts val="0"/>
                        </a:spcBef>
                        <a:buSzPct val="25000"/>
                        <a:buNone/>
                      </a:pPr>
                      <a:r>
                        <a:rPr lang="en" sz="2400" u="none" strike="noStrike" cap="none" baseline="0">
                          <a:solidFill>
                            <a:srgbClr val="131313"/>
                          </a:solidFill>
                          <a:latin typeface="Arial"/>
                          <a:cs typeface="Arial"/>
                        </a:rPr>
                        <a:t>44.3%</a:t>
                      </a:r>
                    </a:p>
                  </a:txBody>
                  <a:tcPr marL="91451" marR="91451" marT="45725" marB="45725"/>
                </a:tc>
                <a:tc>
                  <a:txBody>
                    <a:bodyPr/>
                    <a:lstStyle/>
                    <a:p>
                      <a:pPr marL="0" marR="0" lvl="0" indent="0" algn="ctr" rtl="0">
                        <a:spcBef>
                          <a:spcPts val="0"/>
                        </a:spcBef>
                        <a:buNone/>
                      </a:pPr>
                      <a:r>
                        <a:rPr lang="en" sz="2400" dirty="0">
                          <a:solidFill>
                            <a:srgbClr val="131313"/>
                          </a:solidFill>
                          <a:latin typeface="Arial"/>
                          <a:cs typeface="Arial"/>
                        </a:rPr>
                        <a:t>46.6%</a:t>
                      </a:r>
                    </a:p>
                  </a:txBody>
                  <a:tcPr marL="91451" marR="91451" marT="45725" marB="45725"/>
                </a:tc>
                <a:tc>
                  <a:txBody>
                    <a:bodyPr/>
                    <a:lstStyle/>
                    <a:p>
                      <a:pPr marL="0" marR="0" lvl="0" indent="0" algn="ctr" rtl="0">
                        <a:spcBef>
                          <a:spcPts val="0"/>
                        </a:spcBef>
                        <a:buNone/>
                      </a:pPr>
                      <a:r>
                        <a:rPr lang="en" sz="2400" dirty="0" smtClean="0">
                          <a:solidFill>
                            <a:srgbClr val="131313"/>
                          </a:solidFill>
                          <a:latin typeface="Arial"/>
                          <a:cs typeface="Arial"/>
                        </a:rPr>
                        <a:t>4</a:t>
                      </a:r>
                      <a:r>
                        <a:rPr lang="en-US" sz="2400" dirty="0" smtClean="0">
                          <a:solidFill>
                            <a:srgbClr val="131313"/>
                          </a:solidFill>
                          <a:latin typeface="Arial"/>
                          <a:cs typeface="Arial"/>
                        </a:rPr>
                        <a:t>9</a:t>
                      </a:r>
                      <a:r>
                        <a:rPr lang="en" sz="2400" dirty="0" smtClean="0">
                          <a:solidFill>
                            <a:srgbClr val="131313"/>
                          </a:solidFill>
                          <a:latin typeface="Arial"/>
                          <a:cs typeface="Arial"/>
                        </a:rPr>
                        <a:t>.</a:t>
                      </a:r>
                      <a:r>
                        <a:rPr lang="en-US" sz="2400" dirty="0" smtClean="0">
                          <a:solidFill>
                            <a:srgbClr val="131313"/>
                          </a:solidFill>
                          <a:latin typeface="Arial"/>
                          <a:cs typeface="Arial"/>
                        </a:rPr>
                        <a:t>5</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tc>
              </a:tr>
              <a:tr h="1554491">
                <a:tc>
                  <a:txBody>
                    <a:bodyPr/>
                    <a:lstStyle/>
                    <a:p>
                      <a:pPr marL="0" marR="0" lvl="0" indent="0" algn="l" rtl="0">
                        <a:spcBef>
                          <a:spcPts val="0"/>
                        </a:spcBef>
                        <a:buSzPct val="25000"/>
                        <a:buNone/>
                      </a:pPr>
                      <a:r>
                        <a:rPr lang="en" sz="2400" u="none" strike="noStrike" cap="none" baseline="0" dirty="0">
                          <a:solidFill>
                            <a:srgbClr val="131313"/>
                          </a:solidFill>
                        </a:rPr>
                        <a:t>Students taking </a:t>
                      </a:r>
                      <a:r>
                        <a:rPr lang="en" sz="2400" b="1" i="1" u="none" strike="noStrike" cap="none" baseline="0" dirty="0">
                          <a:solidFill>
                            <a:srgbClr val="131313"/>
                          </a:solidFill>
                        </a:rPr>
                        <a:t>only</a:t>
                      </a:r>
                      <a:r>
                        <a:rPr lang="en" sz="2400" u="none" strike="noStrike" cap="none" baseline="0" dirty="0">
                          <a:solidFill>
                            <a:srgbClr val="131313"/>
                          </a:solidFill>
                        </a:rPr>
                        <a:t> DE courses</a:t>
                      </a:r>
                    </a:p>
                  </a:txBody>
                  <a:tcPr marL="91451" marR="91451" marT="45725" marB="45725">
                    <a:solidFill>
                      <a:srgbClr val="C0E5A8"/>
                    </a:solidFill>
                  </a:tcPr>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11.3%</a:t>
                      </a:r>
                    </a:p>
                  </a:txBody>
                  <a:tcPr marL="91451" marR="91451" marT="45725" marB="45725">
                    <a:solidFill>
                      <a:srgbClr val="C0E5A8"/>
                    </a:solidFill>
                  </a:tcPr>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12.8%</a:t>
                      </a:r>
                    </a:p>
                  </a:txBody>
                  <a:tcPr marL="91451" marR="91451" marT="45725" marB="45725">
                    <a:solidFill>
                      <a:srgbClr val="C0E5A8"/>
                    </a:solidFill>
                  </a:tcPr>
                </a:tc>
                <a:tc>
                  <a:txBody>
                    <a:bodyPr/>
                    <a:lstStyle/>
                    <a:p>
                      <a:pPr marL="0" marR="0" lvl="0" indent="0" algn="ctr" rtl="0">
                        <a:spcBef>
                          <a:spcPts val="0"/>
                        </a:spcBef>
                        <a:buSzPct val="25000"/>
                        <a:buNone/>
                      </a:pPr>
                      <a:r>
                        <a:rPr lang="en" sz="2400" u="none" strike="noStrike" cap="none" baseline="0" dirty="0">
                          <a:solidFill>
                            <a:srgbClr val="131313"/>
                          </a:solidFill>
                          <a:latin typeface="Arial"/>
                          <a:cs typeface="Arial"/>
                        </a:rPr>
                        <a:t>12.4%</a:t>
                      </a:r>
                    </a:p>
                  </a:txBody>
                  <a:tcPr marL="91451" marR="91451" marT="45725" marB="45725">
                    <a:solidFill>
                      <a:srgbClr val="C0E5A8"/>
                    </a:solidFill>
                  </a:tcPr>
                </a:tc>
                <a:tc>
                  <a:txBody>
                    <a:bodyPr/>
                    <a:lstStyle/>
                    <a:p>
                      <a:pPr marL="0" marR="0" lvl="0" indent="0" algn="ctr" rtl="0">
                        <a:spcBef>
                          <a:spcPts val="0"/>
                        </a:spcBef>
                        <a:buNone/>
                      </a:pPr>
                      <a:r>
                        <a:rPr lang="en" sz="2400" dirty="0">
                          <a:solidFill>
                            <a:srgbClr val="131313"/>
                          </a:solidFill>
                          <a:latin typeface="Arial"/>
                          <a:cs typeface="Arial"/>
                        </a:rPr>
                        <a:t>14.5%</a:t>
                      </a:r>
                    </a:p>
                  </a:txBody>
                  <a:tcPr marL="91451" marR="91451" marT="45725" marB="45725">
                    <a:solidFill>
                      <a:srgbClr val="C0E5A8"/>
                    </a:solidFill>
                  </a:tcPr>
                </a:tc>
                <a:tc>
                  <a:txBody>
                    <a:bodyPr/>
                    <a:lstStyle/>
                    <a:p>
                      <a:pPr marL="0" marR="0" lvl="0" indent="0" algn="ctr" rtl="0">
                        <a:spcBef>
                          <a:spcPts val="0"/>
                        </a:spcBef>
                        <a:buNone/>
                      </a:pPr>
                      <a:r>
                        <a:rPr lang="en" sz="2400" dirty="0" smtClean="0">
                          <a:solidFill>
                            <a:srgbClr val="131313"/>
                          </a:solidFill>
                          <a:latin typeface="Arial"/>
                          <a:cs typeface="Arial"/>
                        </a:rPr>
                        <a:t>14.</a:t>
                      </a:r>
                      <a:r>
                        <a:rPr lang="en-US" sz="2400" dirty="0" smtClean="0">
                          <a:solidFill>
                            <a:srgbClr val="131313"/>
                          </a:solidFill>
                          <a:latin typeface="Arial"/>
                          <a:cs typeface="Arial"/>
                        </a:rPr>
                        <a:t>9</a:t>
                      </a:r>
                      <a:r>
                        <a:rPr lang="en" sz="2400" dirty="0" smtClean="0">
                          <a:solidFill>
                            <a:srgbClr val="131313"/>
                          </a:solidFill>
                          <a:latin typeface="Arial"/>
                          <a:cs typeface="Arial"/>
                        </a:rPr>
                        <a:t>%</a:t>
                      </a:r>
                      <a:endParaRPr lang="en" sz="2400" dirty="0">
                        <a:solidFill>
                          <a:srgbClr val="131313"/>
                        </a:solidFill>
                        <a:latin typeface="Arial"/>
                        <a:cs typeface="Arial"/>
                      </a:endParaRPr>
                    </a:p>
                  </a:txBody>
                  <a:tcPr marL="91451" marR="91451" marT="45725" marB="45725">
                    <a:solidFill>
                      <a:srgbClr val="C0E5A8"/>
                    </a:solidFill>
                  </a:tcPr>
                </a:tc>
              </a:tr>
            </a:tbl>
          </a:graphicData>
        </a:graphic>
      </p:graphicFrame>
    </p:spTree>
    <p:extLst>
      <p:ext uri="{BB962C8B-B14F-4D97-AF65-F5344CB8AC3E}">
        <p14:creationId xmlns:p14="http://schemas.microsoft.com/office/powerpoint/2010/main" val="340221548"/>
      </p:ext>
    </p:extLst>
  </p:cSld>
  <p:clrMapOvr>
    <a:masterClrMapping/>
  </p:clrMapOvr>
  <p:transition xmlns:p14="http://schemas.microsoft.com/office/powerpoint/2010/main" spd="slow">
    <p:cut/>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116"/>
        <p:cNvGrpSpPr/>
        <p:nvPr/>
      </p:nvGrpSpPr>
      <p:grpSpPr>
        <a:xfrm>
          <a:off x="0" y="0"/>
          <a:ext cx="0" cy="0"/>
          <a:chOff x="0" y="0"/>
          <a:chExt cx="0" cy="0"/>
        </a:xfrm>
      </p:grpSpPr>
      <p:sp>
        <p:nvSpPr>
          <p:cNvPr id="117" name="Shape 117"/>
          <p:cNvSpPr/>
          <p:nvPr/>
        </p:nvSpPr>
        <p:spPr>
          <a:xfrm>
            <a:off x="122552" y="82822"/>
            <a:ext cx="5914925" cy="5878429"/>
          </a:xfrm>
          <a:prstGeom prst="ellipse">
            <a:avLst/>
          </a:prstGeom>
          <a:noFill/>
          <a:ln w="19050" cap="flat">
            <a:solidFill>
              <a:schemeClr val="tx2"/>
            </a:solidFill>
            <a:prstDash val="solid"/>
            <a:round/>
            <a:headEnd type="none" w="med" len="med"/>
            <a:tailEnd type="none" w="med" len="med"/>
          </a:ln>
        </p:spPr>
        <p:txBody>
          <a:bodyPr lIns="91425" tIns="91425" rIns="91425" bIns="91425" anchor="ctr" anchorCtr="0">
            <a:noAutofit/>
          </a:bodyPr>
          <a:lstStyle/>
          <a:p>
            <a:pPr>
              <a:spcBef>
                <a:spcPts val="0"/>
              </a:spcBef>
              <a:buNone/>
            </a:pPr>
            <a:endParaRPr>
              <a:solidFill>
                <a:schemeClr val="tx2"/>
              </a:solidFill>
              <a:latin typeface="+mn-lt"/>
              <a:cs typeface="Calibri"/>
            </a:endParaRPr>
          </a:p>
        </p:txBody>
      </p:sp>
      <p:sp>
        <p:nvSpPr>
          <p:cNvPr id="118" name="Shape 118"/>
          <p:cNvSpPr/>
          <p:nvPr/>
        </p:nvSpPr>
        <p:spPr>
          <a:xfrm>
            <a:off x="2791329" y="82821"/>
            <a:ext cx="6283379" cy="5878429"/>
          </a:xfrm>
          <a:prstGeom prst="ellipse">
            <a:avLst/>
          </a:prstGeom>
          <a:noFill/>
          <a:ln w="19050" cap="flat">
            <a:solidFill>
              <a:schemeClr val="tx2"/>
            </a:solidFill>
            <a:prstDash val="solid"/>
            <a:round/>
            <a:headEnd type="none" w="med" len="med"/>
            <a:tailEnd type="none" w="med" len="med"/>
          </a:ln>
        </p:spPr>
        <p:txBody>
          <a:bodyPr lIns="91425" tIns="91425" rIns="91425" bIns="91425" anchor="ctr" anchorCtr="0">
            <a:noAutofit/>
          </a:bodyPr>
          <a:lstStyle/>
          <a:p>
            <a:pPr>
              <a:spcBef>
                <a:spcPts val="0"/>
              </a:spcBef>
              <a:buNone/>
            </a:pPr>
            <a:endParaRPr>
              <a:solidFill>
                <a:schemeClr val="tx2"/>
              </a:solidFill>
              <a:latin typeface="+mn-lt"/>
              <a:cs typeface="Calibri"/>
            </a:endParaRPr>
          </a:p>
        </p:txBody>
      </p:sp>
      <p:sp>
        <p:nvSpPr>
          <p:cNvPr id="119" name="Shape 119"/>
          <p:cNvSpPr txBox="1"/>
          <p:nvPr/>
        </p:nvSpPr>
        <p:spPr>
          <a:xfrm>
            <a:off x="1403770" y="1340135"/>
            <a:ext cx="1951893" cy="3358800"/>
          </a:xfrm>
          <a:prstGeom prst="rect">
            <a:avLst/>
          </a:prstGeom>
          <a:noFill/>
          <a:ln>
            <a:noFill/>
          </a:ln>
        </p:spPr>
        <p:txBody>
          <a:bodyPr lIns="91425" tIns="91425" rIns="91425" bIns="91425" anchor="t" anchorCtr="0">
            <a:noAutofit/>
          </a:bodyPr>
          <a:lstStyle/>
          <a:p>
            <a:pPr rtl="0">
              <a:spcBef>
                <a:spcPts val="0"/>
              </a:spcBef>
              <a:buNone/>
            </a:pPr>
            <a:r>
              <a:rPr lang="en-US" dirty="0" smtClean="0">
                <a:solidFill>
                  <a:schemeClr val="accent2"/>
                </a:solidFill>
                <a:latin typeface="+mn-lt"/>
                <a:cs typeface="Calibri"/>
              </a:rPr>
              <a:t>Alameda</a:t>
            </a:r>
          </a:p>
          <a:p>
            <a:pPr rtl="0">
              <a:spcBef>
                <a:spcPts val="0"/>
              </a:spcBef>
              <a:buNone/>
            </a:pPr>
            <a:r>
              <a:rPr lang="en-US" dirty="0" smtClean="0">
                <a:solidFill>
                  <a:schemeClr val="accent2"/>
                </a:solidFill>
                <a:latin typeface="+mn-lt"/>
                <a:cs typeface="Calibri"/>
              </a:rPr>
              <a:t>Allan Hancock</a:t>
            </a:r>
          </a:p>
          <a:p>
            <a:pPr rtl="0">
              <a:spcBef>
                <a:spcPts val="0"/>
              </a:spcBef>
              <a:buNone/>
            </a:pPr>
            <a:r>
              <a:rPr lang="en-US" dirty="0" smtClean="0">
                <a:solidFill>
                  <a:schemeClr val="accent2"/>
                </a:solidFill>
                <a:latin typeface="+mn-lt"/>
                <a:cs typeface="Calibri"/>
              </a:rPr>
              <a:t>Cerro </a:t>
            </a:r>
            <a:r>
              <a:rPr lang="en-US" dirty="0" err="1" smtClean="0">
                <a:solidFill>
                  <a:schemeClr val="accent2"/>
                </a:solidFill>
                <a:latin typeface="+mn-lt"/>
                <a:cs typeface="Calibri"/>
              </a:rPr>
              <a:t>Coso</a:t>
            </a:r>
            <a:endParaRPr lang="en" dirty="0">
              <a:solidFill>
                <a:schemeClr val="accent2"/>
              </a:solidFill>
              <a:latin typeface="+mn-lt"/>
              <a:cs typeface="Calibri"/>
            </a:endParaRPr>
          </a:p>
          <a:p>
            <a:pPr rtl="0">
              <a:spcBef>
                <a:spcPts val="0"/>
              </a:spcBef>
              <a:buNone/>
            </a:pPr>
            <a:r>
              <a:rPr lang="en" dirty="0" smtClean="0">
                <a:solidFill>
                  <a:schemeClr val="accent2"/>
                </a:solidFill>
                <a:latin typeface="+mn-lt"/>
                <a:cs typeface="Calibri"/>
              </a:rPr>
              <a:t>Lake </a:t>
            </a:r>
            <a:r>
              <a:rPr lang="en" dirty="0">
                <a:solidFill>
                  <a:schemeClr val="accent2"/>
                </a:solidFill>
                <a:latin typeface="+mn-lt"/>
                <a:cs typeface="Calibri"/>
              </a:rPr>
              <a:t>Tahoe</a:t>
            </a:r>
          </a:p>
          <a:p>
            <a:pPr rtl="0">
              <a:spcBef>
                <a:spcPts val="0"/>
              </a:spcBef>
              <a:buNone/>
            </a:pPr>
            <a:r>
              <a:rPr lang="en" dirty="0">
                <a:solidFill>
                  <a:schemeClr val="accent2"/>
                </a:solidFill>
                <a:latin typeface="+mn-lt"/>
                <a:cs typeface="Calibri"/>
              </a:rPr>
              <a:t>Mendocino</a:t>
            </a:r>
          </a:p>
          <a:p>
            <a:pPr rtl="0">
              <a:spcBef>
                <a:spcPts val="0"/>
              </a:spcBef>
              <a:buNone/>
            </a:pPr>
            <a:r>
              <a:rPr lang="en" dirty="0">
                <a:solidFill>
                  <a:schemeClr val="accent2"/>
                </a:solidFill>
                <a:latin typeface="+mn-lt"/>
                <a:cs typeface="Calibri"/>
              </a:rPr>
              <a:t>Mission</a:t>
            </a:r>
          </a:p>
          <a:p>
            <a:pPr rtl="0">
              <a:spcBef>
                <a:spcPts val="0"/>
              </a:spcBef>
              <a:buNone/>
            </a:pPr>
            <a:r>
              <a:rPr lang="en" dirty="0">
                <a:solidFill>
                  <a:schemeClr val="accent2"/>
                </a:solidFill>
                <a:latin typeface="+mn-lt"/>
                <a:cs typeface="Calibri"/>
              </a:rPr>
              <a:t>Oxnard</a:t>
            </a:r>
          </a:p>
          <a:p>
            <a:pPr rtl="0">
              <a:spcBef>
                <a:spcPts val="0"/>
              </a:spcBef>
              <a:buNone/>
            </a:pPr>
            <a:r>
              <a:rPr lang="en" dirty="0">
                <a:solidFill>
                  <a:schemeClr val="accent2"/>
                </a:solidFill>
                <a:latin typeface="+mn-lt"/>
                <a:cs typeface="Calibri"/>
              </a:rPr>
              <a:t>SD Miramar</a:t>
            </a:r>
          </a:p>
          <a:p>
            <a:pPr rtl="0">
              <a:spcBef>
                <a:spcPts val="0"/>
              </a:spcBef>
              <a:buNone/>
            </a:pPr>
            <a:r>
              <a:rPr lang="en" dirty="0">
                <a:solidFill>
                  <a:schemeClr val="accent2"/>
                </a:solidFill>
                <a:latin typeface="+mn-lt"/>
                <a:cs typeface="Calibri"/>
              </a:rPr>
              <a:t>Shasta</a:t>
            </a:r>
          </a:p>
          <a:p>
            <a:pPr rtl="0">
              <a:spcBef>
                <a:spcPts val="0"/>
              </a:spcBef>
              <a:buNone/>
            </a:pPr>
            <a:r>
              <a:rPr lang="en" dirty="0">
                <a:solidFill>
                  <a:schemeClr val="accent2"/>
                </a:solidFill>
                <a:latin typeface="+mn-lt"/>
                <a:cs typeface="Calibri"/>
              </a:rPr>
              <a:t>Siskiyous</a:t>
            </a:r>
          </a:p>
          <a:p>
            <a:pPr rtl="0">
              <a:spcBef>
                <a:spcPts val="0"/>
              </a:spcBef>
              <a:buNone/>
            </a:pPr>
            <a:r>
              <a:rPr lang="en" dirty="0" smtClean="0">
                <a:solidFill>
                  <a:schemeClr val="accent2"/>
                </a:solidFill>
                <a:latin typeface="+mn-lt"/>
                <a:cs typeface="Calibri"/>
              </a:rPr>
              <a:t>Taft</a:t>
            </a:r>
            <a:endParaRPr lang="en-US" dirty="0" smtClean="0">
              <a:solidFill>
                <a:schemeClr val="accent2"/>
              </a:solidFill>
              <a:latin typeface="+mn-lt"/>
              <a:cs typeface="Calibri"/>
            </a:endParaRPr>
          </a:p>
          <a:p>
            <a:r>
              <a:rPr lang="en" dirty="0">
                <a:solidFill>
                  <a:schemeClr val="accent2"/>
                </a:solidFill>
                <a:latin typeface="+mn-lt"/>
                <a:cs typeface="Calibri"/>
              </a:rPr>
              <a:t>Victor Valley</a:t>
            </a:r>
          </a:p>
          <a:p>
            <a:pPr rtl="0">
              <a:spcBef>
                <a:spcPts val="0"/>
              </a:spcBef>
              <a:buNone/>
            </a:pPr>
            <a:r>
              <a:rPr lang="en" dirty="0" smtClean="0">
                <a:solidFill>
                  <a:schemeClr val="accent2"/>
                </a:solidFill>
                <a:latin typeface="+mn-lt"/>
                <a:cs typeface="Calibri"/>
              </a:rPr>
              <a:t>W </a:t>
            </a:r>
            <a:r>
              <a:rPr lang="en" dirty="0">
                <a:solidFill>
                  <a:schemeClr val="accent2"/>
                </a:solidFill>
                <a:latin typeface="+mn-lt"/>
                <a:cs typeface="Calibri"/>
              </a:rPr>
              <a:t>Hills Coalinga</a:t>
            </a:r>
          </a:p>
          <a:p>
            <a:pPr rtl="0">
              <a:spcBef>
                <a:spcPts val="0"/>
              </a:spcBef>
              <a:buNone/>
            </a:pPr>
            <a:r>
              <a:rPr lang="en" dirty="0">
                <a:solidFill>
                  <a:schemeClr val="accent2"/>
                </a:solidFill>
                <a:latin typeface="+mn-lt"/>
                <a:cs typeface="Calibri"/>
              </a:rPr>
              <a:t>W Hills </a:t>
            </a:r>
            <a:r>
              <a:rPr lang="en" dirty="0" smtClean="0">
                <a:solidFill>
                  <a:schemeClr val="accent2"/>
                </a:solidFill>
                <a:latin typeface="+mn-lt"/>
                <a:cs typeface="Calibri"/>
              </a:rPr>
              <a:t>Lemoore</a:t>
            </a:r>
            <a:endParaRPr lang="en-US" dirty="0" smtClean="0">
              <a:solidFill>
                <a:schemeClr val="accent2"/>
              </a:solidFill>
              <a:latin typeface="+mn-lt"/>
              <a:cs typeface="Calibri"/>
            </a:endParaRPr>
          </a:p>
          <a:p>
            <a:r>
              <a:rPr lang="en" dirty="0">
                <a:solidFill>
                  <a:schemeClr val="accent2"/>
                </a:solidFill>
                <a:latin typeface="+mn-lt"/>
                <a:cs typeface="Calibri"/>
              </a:rPr>
              <a:t>West </a:t>
            </a:r>
            <a:r>
              <a:rPr lang="en" dirty="0" smtClean="0">
                <a:solidFill>
                  <a:schemeClr val="accent2"/>
                </a:solidFill>
                <a:latin typeface="+mn-lt"/>
                <a:cs typeface="Calibri"/>
              </a:rPr>
              <a:t>Valley</a:t>
            </a:r>
            <a:endParaRPr lang="en" dirty="0">
              <a:solidFill>
                <a:schemeClr val="accent2"/>
              </a:solidFill>
              <a:latin typeface="+mn-lt"/>
              <a:cs typeface="Calibri"/>
            </a:endParaRPr>
          </a:p>
          <a:p>
            <a:pPr>
              <a:spcBef>
                <a:spcPts val="0"/>
              </a:spcBef>
              <a:buNone/>
            </a:pPr>
            <a:endParaRPr lang="en" dirty="0">
              <a:solidFill>
                <a:schemeClr val="accent2"/>
              </a:solidFill>
              <a:latin typeface="+mn-lt"/>
              <a:cs typeface="Calibri"/>
            </a:endParaRPr>
          </a:p>
        </p:txBody>
      </p:sp>
      <p:sp>
        <p:nvSpPr>
          <p:cNvPr id="120" name="Shape 120"/>
          <p:cNvSpPr txBox="1"/>
          <p:nvPr/>
        </p:nvSpPr>
        <p:spPr>
          <a:xfrm>
            <a:off x="3714485" y="1448963"/>
            <a:ext cx="1878313" cy="3358800"/>
          </a:xfrm>
          <a:prstGeom prst="rect">
            <a:avLst/>
          </a:prstGeom>
          <a:noFill/>
          <a:ln>
            <a:noFill/>
          </a:ln>
        </p:spPr>
        <p:txBody>
          <a:bodyPr lIns="91425" tIns="91425" rIns="91425" bIns="91425" anchor="t" anchorCtr="0">
            <a:noAutofit/>
          </a:bodyPr>
          <a:lstStyle/>
          <a:p>
            <a:pPr rtl="0">
              <a:spcBef>
                <a:spcPts val="0"/>
              </a:spcBef>
              <a:buNone/>
            </a:pPr>
            <a:r>
              <a:rPr lang="en" dirty="0" smtClean="0">
                <a:solidFill>
                  <a:schemeClr val="tx2"/>
                </a:solidFill>
                <a:latin typeface="+mn-lt"/>
                <a:cs typeface="Calibri"/>
              </a:rPr>
              <a:t>American </a:t>
            </a:r>
            <a:r>
              <a:rPr lang="en" dirty="0">
                <a:solidFill>
                  <a:schemeClr val="tx2"/>
                </a:solidFill>
                <a:latin typeface="+mn-lt"/>
                <a:cs typeface="Calibri"/>
              </a:rPr>
              <a:t>River</a:t>
            </a:r>
          </a:p>
          <a:p>
            <a:pPr rtl="0">
              <a:spcBef>
                <a:spcPts val="0"/>
              </a:spcBef>
              <a:buNone/>
            </a:pPr>
            <a:r>
              <a:rPr lang="en" dirty="0">
                <a:solidFill>
                  <a:schemeClr val="tx2"/>
                </a:solidFill>
                <a:latin typeface="+mn-lt"/>
                <a:cs typeface="Calibri"/>
              </a:rPr>
              <a:t>Coastline</a:t>
            </a:r>
          </a:p>
          <a:p>
            <a:pPr rtl="0">
              <a:spcBef>
                <a:spcPts val="0"/>
              </a:spcBef>
              <a:buNone/>
            </a:pPr>
            <a:r>
              <a:rPr lang="en" dirty="0">
                <a:solidFill>
                  <a:schemeClr val="tx2"/>
                </a:solidFill>
                <a:latin typeface="+mn-lt"/>
                <a:cs typeface="Calibri"/>
              </a:rPr>
              <a:t>Foothill</a:t>
            </a:r>
          </a:p>
          <a:p>
            <a:pPr rtl="0">
              <a:spcBef>
                <a:spcPts val="0"/>
              </a:spcBef>
              <a:buNone/>
            </a:pPr>
            <a:r>
              <a:rPr lang="en" dirty="0">
                <a:solidFill>
                  <a:schemeClr val="tx2"/>
                </a:solidFill>
                <a:latin typeface="+mn-lt"/>
                <a:cs typeface="Calibri"/>
              </a:rPr>
              <a:t>Golden West</a:t>
            </a:r>
          </a:p>
          <a:p>
            <a:pPr rtl="0">
              <a:spcBef>
                <a:spcPts val="0"/>
              </a:spcBef>
              <a:buNone/>
            </a:pPr>
            <a:r>
              <a:rPr lang="en" dirty="0">
                <a:solidFill>
                  <a:schemeClr val="accent1"/>
                </a:solidFill>
                <a:latin typeface="+mn-lt"/>
                <a:cs typeface="Calibri"/>
              </a:rPr>
              <a:t>MiraCosta</a:t>
            </a:r>
          </a:p>
          <a:p>
            <a:pPr rtl="0">
              <a:spcBef>
                <a:spcPts val="0"/>
              </a:spcBef>
              <a:buNone/>
            </a:pPr>
            <a:r>
              <a:rPr lang="en" dirty="0">
                <a:solidFill>
                  <a:schemeClr val="tx2"/>
                </a:solidFill>
                <a:latin typeface="+mn-lt"/>
                <a:cs typeface="Calibri"/>
              </a:rPr>
              <a:t>Modesto</a:t>
            </a:r>
          </a:p>
          <a:p>
            <a:pPr rtl="0">
              <a:spcBef>
                <a:spcPts val="0"/>
              </a:spcBef>
              <a:buNone/>
            </a:pPr>
            <a:r>
              <a:rPr lang="en" dirty="0">
                <a:solidFill>
                  <a:schemeClr val="tx2"/>
                </a:solidFill>
                <a:latin typeface="+mn-lt"/>
                <a:cs typeface="Calibri"/>
              </a:rPr>
              <a:t>Mt San Jacinto</a:t>
            </a:r>
          </a:p>
          <a:p>
            <a:pPr rtl="0">
              <a:spcBef>
                <a:spcPts val="0"/>
              </a:spcBef>
              <a:buNone/>
            </a:pPr>
            <a:r>
              <a:rPr lang="en" dirty="0" smtClean="0">
                <a:solidFill>
                  <a:schemeClr val="tx2"/>
                </a:solidFill>
                <a:latin typeface="+mn-lt"/>
                <a:cs typeface="Calibri"/>
              </a:rPr>
              <a:t>Saddleback</a:t>
            </a:r>
            <a:endParaRPr lang="en" dirty="0">
              <a:solidFill>
                <a:schemeClr val="tx2"/>
              </a:solidFill>
              <a:latin typeface="+mn-lt"/>
              <a:cs typeface="Calibri"/>
            </a:endParaRPr>
          </a:p>
          <a:p>
            <a:pPr rtl="0">
              <a:spcBef>
                <a:spcPts val="0"/>
              </a:spcBef>
              <a:buNone/>
            </a:pPr>
            <a:r>
              <a:rPr lang="en" dirty="0">
                <a:solidFill>
                  <a:schemeClr val="tx2"/>
                </a:solidFill>
                <a:latin typeface="+mn-lt"/>
                <a:cs typeface="Calibri"/>
              </a:rPr>
              <a:t>SJ Delta</a:t>
            </a:r>
          </a:p>
          <a:p>
            <a:pPr rtl="0">
              <a:spcBef>
                <a:spcPts val="0"/>
              </a:spcBef>
              <a:buNone/>
            </a:pPr>
            <a:r>
              <a:rPr lang="en" dirty="0">
                <a:solidFill>
                  <a:schemeClr val="tx2"/>
                </a:solidFill>
                <a:latin typeface="+mn-lt"/>
                <a:cs typeface="Calibri"/>
              </a:rPr>
              <a:t>Santa Barbara</a:t>
            </a:r>
          </a:p>
          <a:p>
            <a:pPr rtl="0">
              <a:spcBef>
                <a:spcPts val="0"/>
              </a:spcBef>
              <a:buNone/>
            </a:pPr>
            <a:r>
              <a:rPr lang="en" dirty="0">
                <a:solidFill>
                  <a:schemeClr val="tx2"/>
                </a:solidFill>
                <a:latin typeface="+mn-lt"/>
                <a:cs typeface="Calibri"/>
              </a:rPr>
              <a:t>Southwestern</a:t>
            </a:r>
          </a:p>
          <a:p>
            <a:pPr rtl="0">
              <a:spcBef>
                <a:spcPts val="0"/>
              </a:spcBef>
              <a:buNone/>
            </a:pPr>
            <a:r>
              <a:rPr lang="en" dirty="0" smtClean="0">
                <a:solidFill>
                  <a:schemeClr val="tx2"/>
                </a:solidFill>
                <a:latin typeface="+mn-lt"/>
                <a:cs typeface="Calibri"/>
              </a:rPr>
              <a:t>West LA</a:t>
            </a:r>
            <a:endParaRPr lang="en" dirty="0">
              <a:solidFill>
                <a:schemeClr val="tx2"/>
              </a:solidFill>
              <a:latin typeface="+mn-lt"/>
              <a:cs typeface="Calibri"/>
            </a:endParaRPr>
          </a:p>
        </p:txBody>
      </p:sp>
      <p:sp>
        <p:nvSpPr>
          <p:cNvPr id="121" name="Shape 121"/>
          <p:cNvSpPr txBox="1"/>
          <p:nvPr/>
        </p:nvSpPr>
        <p:spPr>
          <a:xfrm>
            <a:off x="6402967" y="1448963"/>
            <a:ext cx="1852536" cy="2895600"/>
          </a:xfrm>
          <a:prstGeom prst="rect">
            <a:avLst/>
          </a:prstGeom>
          <a:noFill/>
          <a:ln>
            <a:noFill/>
          </a:ln>
        </p:spPr>
        <p:txBody>
          <a:bodyPr lIns="91425" tIns="91425" rIns="91425" bIns="91425" anchor="t" anchorCtr="0">
            <a:noAutofit/>
          </a:bodyPr>
          <a:lstStyle/>
          <a:p>
            <a:pPr rtl="0">
              <a:spcBef>
                <a:spcPts val="0"/>
              </a:spcBef>
              <a:buNone/>
            </a:pPr>
            <a:r>
              <a:rPr lang="en" dirty="0" smtClean="0">
                <a:solidFill>
                  <a:srgbClr val="007B99"/>
                </a:solidFill>
                <a:latin typeface="+mn-lt"/>
                <a:cs typeface="Calibri"/>
              </a:rPr>
              <a:t>Cerritos</a:t>
            </a:r>
            <a:endParaRPr lang="en" dirty="0">
              <a:solidFill>
                <a:srgbClr val="007B99"/>
              </a:solidFill>
              <a:latin typeface="+mn-lt"/>
              <a:cs typeface="Calibri"/>
            </a:endParaRPr>
          </a:p>
          <a:p>
            <a:pPr rtl="0">
              <a:spcBef>
                <a:spcPts val="0"/>
              </a:spcBef>
              <a:buNone/>
            </a:pPr>
            <a:r>
              <a:rPr lang="en" dirty="0">
                <a:solidFill>
                  <a:srgbClr val="007B99"/>
                </a:solidFill>
                <a:latin typeface="+mn-lt"/>
                <a:cs typeface="Calibri"/>
              </a:rPr>
              <a:t>Diablo Valley</a:t>
            </a:r>
          </a:p>
          <a:p>
            <a:pPr rtl="0">
              <a:spcBef>
                <a:spcPts val="0"/>
              </a:spcBef>
              <a:buNone/>
            </a:pPr>
            <a:r>
              <a:rPr lang="en" dirty="0" smtClean="0">
                <a:solidFill>
                  <a:srgbClr val="007B99"/>
                </a:solidFill>
                <a:latin typeface="+mn-lt"/>
                <a:cs typeface="Calibri"/>
              </a:rPr>
              <a:t>SD </a:t>
            </a:r>
            <a:r>
              <a:rPr lang="en" dirty="0">
                <a:solidFill>
                  <a:srgbClr val="007B99"/>
                </a:solidFill>
                <a:latin typeface="+mn-lt"/>
                <a:cs typeface="Calibri"/>
              </a:rPr>
              <a:t>Mesa</a:t>
            </a:r>
          </a:p>
          <a:p>
            <a:pPr rtl="0">
              <a:spcBef>
                <a:spcPts val="0"/>
              </a:spcBef>
              <a:buNone/>
            </a:pPr>
            <a:r>
              <a:rPr lang="en" dirty="0">
                <a:solidFill>
                  <a:srgbClr val="007B99"/>
                </a:solidFill>
                <a:latin typeface="+mn-lt"/>
                <a:cs typeface="Calibri"/>
              </a:rPr>
              <a:t>Santa Monica</a:t>
            </a:r>
          </a:p>
          <a:p>
            <a:pPr>
              <a:spcBef>
                <a:spcPts val="0"/>
              </a:spcBef>
              <a:buNone/>
            </a:pPr>
            <a:r>
              <a:rPr lang="en" dirty="0" smtClean="0">
                <a:solidFill>
                  <a:srgbClr val="007B99"/>
                </a:solidFill>
                <a:latin typeface="+mn-lt"/>
                <a:cs typeface="Calibri"/>
              </a:rPr>
              <a:t>Sierra</a:t>
            </a:r>
            <a:endParaRPr lang="en" dirty="0">
              <a:solidFill>
                <a:srgbClr val="007B99"/>
              </a:solidFill>
              <a:latin typeface="+mn-lt"/>
              <a:cs typeface="Calibri"/>
            </a:endParaRPr>
          </a:p>
        </p:txBody>
      </p:sp>
      <p:sp>
        <p:nvSpPr>
          <p:cNvPr id="122" name="Shape 122"/>
          <p:cNvSpPr txBox="1"/>
          <p:nvPr/>
        </p:nvSpPr>
        <p:spPr>
          <a:xfrm>
            <a:off x="1712993" y="143877"/>
            <a:ext cx="1869900" cy="868499"/>
          </a:xfrm>
          <a:prstGeom prst="rect">
            <a:avLst/>
          </a:prstGeom>
          <a:noFill/>
          <a:ln>
            <a:noFill/>
          </a:ln>
        </p:spPr>
        <p:txBody>
          <a:bodyPr lIns="91425" tIns="91425" rIns="91425" bIns="91425" anchor="t" anchorCtr="0">
            <a:noAutofit/>
          </a:bodyPr>
          <a:lstStyle/>
          <a:p>
            <a:pPr algn="ctr">
              <a:spcBef>
                <a:spcPts val="0"/>
              </a:spcBef>
              <a:buNone/>
            </a:pPr>
            <a:r>
              <a:rPr lang="en" sz="2400" dirty="0">
                <a:solidFill>
                  <a:schemeClr val="tx2"/>
                </a:solidFill>
                <a:latin typeface="+mn-lt"/>
                <a:cs typeface="Calibri"/>
              </a:rPr>
              <a:t>&gt; </a:t>
            </a:r>
            <a:r>
              <a:rPr lang="en" sz="2400" dirty="0" smtClean="0">
                <a:solidFill>
                  <a:schemeClr val="tx2"/>
                </a:solidFill>
                <a:latin typeface="+mn-lt"/>
                <a:cs typeface="Calibri"/>
              </a:rPr>
              <a:t>1</a:t>
            </a:r>
            <a:r>
              <a:rPr lang="en-US" sz="2400" dirty="0" smtClean="0">
                <a:solidFill>
                  <a:schemeClr val="tx2"/>
                </a:solidFill>
                <a:latin typeface="+mn-lt"/>
                <a:cs typeface="Calibri"/>
              </a:rPr>
              <a:t>7</a:t>
            </a:r>
            <a:r>
              <a:rPr lang="en" sz="2400" dirty="0" smtClean="0">
                <a:solidFill>
                  <a:schemeClr val="tx2"/>
                </a:solidFill>
                <a:latin typeface="+mn-lt"/>
                <a:cs typeface="Calibri"/>
              </a:rPr>
              <a:t>% </a:t>
            </a:r>
            <a:r>
              <a:rPr lang="en" sz="2400" dirty="0">
                <a:solidFill>
                  <a:schemeClr val="tx2"/>
                </a:solidFill>
                <a:latin typeface="+mn-lt"/>
                <a:cs typeface="Calibri"/>
              </a:rPr>
              <a:t>of enrollments from DE</a:t>
            </a:r>
          </a:p>
        </p:txBody>
      </p:sp>
      <p:sp>
        <p:nvSpPr>
          <p:cNvPr id="123" name="Shape 123"/>
          <p:cNvSpPr txBox="1"/>
          <p:nvPr/>
        </p:nvSpPr>
        <p:spPr>
          <a:xfrm>
            <a:off x="5310667" y="143877"/>
            <a:ext cx="1869900" cy="868499"/>
          </a:xfrm>
          <a:prstGeom prst="rect">
            <a:avLst/>
          </a:prstGeom>
          <a:noFill/>
          <a:ln>
            <a:noFill/>
          </a:ln>
        </p:spPr>
        <p:txBody>
          <a:bodyPr lIns="91425" tIns="91425" rIns="91425" bIns="91425" anchor="t" anchorCtr="0">
            <a:noAutofit/>
          </a:bodyPr>
          <a:lstStyle/>
          <a:p>
            <a:pPr lvl="0" algn="ctr" rtl="0">
              <a:spcBef>
                <a:spcPts val="0"/>
              </a:spcBef>
              <a:buNone/>
            </a:pPr>
            <a:r>
              <a:rPr lang="en" sz="2400" dirty="0">
                <a:solidFill>
                  <a:schemeClr val="tx2"/>
                </a:solidFill>
                <a:latin typeface="+mn-lt"/>
                <a:cs typeface="Calibri"/>
              </a:rPr>
              <a:t>&gt; </a:t>
            </a:r>
            <a:r>
              <a:rPr lang="en-US" sz="2400" dirty="0" smtClean="0">
                <a:solidFill>
                  <a:schemeClr val="tx2"/>
                </a:solidFill>
                <a:latin typeface="+mn-lt"/>
                <a:cs typeface="Calibri"/>
              </a:rPr>
              <a:t>14,000</a:t>
            </a:r>
            <a:r>
              <a:rPr lang="en" sz="2400" dirty="0" smtClean="0">
                <a:solidFill>
                  <a:schemeClr val="tx2"/>
                </a:solidFill>
                <a:latin typeface="+mn-lt"/>
                <a:cs typeface="Calibri"/>
              </a:rPr>
              <a:t> </a:t>
            </a:r>
            <a:r>
              <a:rPr lang="en" sz="2400" dirty="0">
                <a:solidFill>
                  <a:schemeClr val="tx2"/>
                </a:solidFill>
                <a:latin typeface="+mn-lt"/>
                <a:cs typeface="Calibri"/>
              </a:rPr>
              <a:t>enrollments from DE</a:t>
            </a:r>
          </a:p>
        </p:txBody>
      </p:sp>
      <p:sp>
        <p:nvSpPr>
          <p:cNvPr id="124" name="Shape 124"/>
          <p:cNvSpPr txBox="1"/>
          <p:nvPr/>
        </p:nvSpPr>
        <p:spPr>
          <a:xfrm>
            <a:off x="355725" y="5961251"/>
            <a:ext cx="8504400" cy="744599"/>
          </a:xfrm>
          <a:prstGeom prst="rect">
            <a:avLst/>
          </a:prstGeom>
          <a:noFill/>
          <a:ln>
            <a:noFill/>
          </a:ln>
        </p:spPr>
        <p:txBody>
          <a:bodyPr lIns="91425" tIns="91425" rIns="91425" bIns="91425" anchor="t" anchorCtr="0">
            <a:noAutofit/>
          </a:bodyPr>
          <a:lstStyle/>
          <a:p>
            <a:pPr rtl="0">
              <a:spcBef>
                <a:spcPts val="0"/>
              </a:spcBef>
              <a:buNone/>
            </a:pPr>
            <a:r>
              <a:rPr lang="en" dirty="0">
                <a:solidFill>
                  <a:schemeClr val="tx2"/>
                </a:solidFill>
                <a:latin typeface="+mn-lt"/>
                <a:cs typeface="Calibri"/>
              </a:rPr>
              <a:t>MiraCosta’s DE success rate is </a:t>
            </a:r>
            <a:r>
              <a:rPr lang="en-US" dirty="0" smtClean="0">
                <a:solidFill>
                  <a:schemeClr val="tx2"/>
                </a:solidFill>
                <a:latin typeface="+mn-lt"/>
                <a:cs typeface="Calibri"/>
              </a:rPr>
              <a:t>3</a:t>
            </a:r>
            <a:r>
              <a:rPr lang="en-US" baseline="30000" dirty="0" smtClean="0">
                <a:solidFill>
                  <a:schemeClr val="tx2"/>
                </a:solidFill>
                <a:latin typeface="+mn-lt"/>
                <a:cs typeface="Calibri"/>
              </a:rPr>
              <a:t>rd</a:t>
            </a:r>
            <a:r>
              <a:rPr lang="en-US" dirty="0" smtClean="0">
                <a:solidFill>
                  <a:schemeClr val="tx2"/>
                </a:solidFill>
                <a:latin typeface="+mn-lt"/>
                <a:cs typeface="Calibri"/>
              </a:rPr>
              <a:t> best</a:t>
            </a:r>
            <a:r>
              <a:rPr lang="en" dirty="0" smtClean="0">
                <a:solidFill>
                  <a:schemeClr val="tx2"/>
                </a:solidFill>
                <a:latin typeface="+mn-lt"/>
                <a:cs typeface="Calibri"/>
              </a:rPr>
              <a:t> </a:t>
            </a:r>
            <a:r>
              <a:rPr lang="en" dirty="0">
                <a:solidFill>
                  <a:schemeClr val="tx2"/>
                </a:solidFill>
                <a:latin typeface="+mn-lt"/>
                <a:cs typeface="Calibri"/>
              </a:rPr>
              <a:t>of the </a:t>
            </a:r>
            <a:r>
              <a:rPr lang="en" dirty="0" smtClean="0">
                <a:solidFill>
                  <a:schemeClr val="tx2"/>
                </a:solidFill>
                <a:latin typeface="+mn-lt"/>
                <a:cs typeface="Calibri"/>
              </a:rPr>
              <a:t>1</a:t>
            </a:r>
            <a:r>
              <a:rPr lang="en-US" dirty="0" smtClean="0">
                <a:solidFill>
                  <a:schemeClr val="tx2"/>
                </a:solidFill>
                <a:latin typeface="+mn-lt"/>
                <a:cs typeface="Calibri"/>
              </a:rPr>
              <a:t>2</a:t>
            </a:r>
            <a:r>
              <a:rPr lang="en" dirty="0" smtClean="0">
                <a:solidFill>
                  <a:schemeClr val="tx2"/>
                </a:solidFill>
                <a:latin typeface="+mn-lt"/>
                <a:cs typeface="Calibri"/>
              </a:rPr>
              <a:t> </a:t>
            </a:r>
            <a:r>
              <a:rPr lang="en" dirty="0">
                <a:solidFill>
                  <a:schemeClr val="tx2"/>
                </a:solidFill>
                <a:latin typeface="+mn-lt"/>
                <a:cs typeface="Calibri"/>
              </a:rPr>
              <a:t>peer group colleges.</a:t>
            </a:r>
          </a:p>
          <a:p>
            <a:pPr rtl="0">
              <a:spcBef>
                <a:spcPts val="0"/>
              </a:spcBef>
              <a:buNone/>
            </a:pPr>
            <a:r>
              <a:rPr lang="en" dirty="0">
                <a:solidFill>
                  <a:schemeClr val="tx2"/>
                </a:solidFill>
                <a:latin typeface="+mn-lt"/>
                <a:cs typeface="Calibri"/>
              </a:rPr>
              <a:t>MiraCosta’s DE retention rate is </a:t>
            </a:r>
            <a:r>
              <a:rPr lang="en-US" smtClean="0">
                <a:solidFill>
                  <a:schemeClr val="tx2"/>
                </a:solidFill>
                <a:latin typeface="+mn-lt"/>
                <a:cs typeface="Calibri"/>
              </a:rPr>
              <a:t>10</a:t>
            </a:r>
            <a:r>
              <a:rPr lang="en-US" baseline="30000" smtClean="0">
                <a:solidFill>
                  <a:schemeClr val="tx2"/>
                </a:solidFill>
                <a:latin typeface="+mn-lt"/>
                <a:cs typeface="Calibri"/>
              </a:rPr>
              <a:t>th</a:t>
            </a:r>
            <a:r>
              <a:rPr lang="en-US" smtClean="0">
                <a:solidFill>
                  <a:schemeClr val="tx2"/>
                </a:solidFill>
                <a:latin typeface="+mn-lt"/>
                <a:cs typeface="Calibri"/>
              </a:rPr>
              <a:t> </a:t>
            </a:r>
            <a:r>
              <a:rPr lang="en-US" dirty="0" smtClean="0">
                <a:solidFill>
                  <a:schemeClr val="tx2"/>
                </a:solidFill>
                <a:latin typeface="+mn-lt"/>
                <a:cs typeface="Calibri"/>
              </a:rPr>
              <a:t>best of the 12 </a:t>
            </a:r>
            <a:r>
              <a:rPr lang="en" dirty="0" smtClean="0">
                <a:solidFill>
                  <a:schemeClr val="tx2"/>
                </a:solidFill>
                <a:latin typeface="+mn-lt"/>
                <a:cs typeface="Calibri"/>
              </a:rPr>
              <a:t>peer </a:t>
            </a:r>
            <a:r>
              <a:rPr lang="en" dirty="0">
                <a:solidFill>
                  <a:schemeClr val="tx2"/>
                </a:solidFill>
                <a:latin typeface="+mn-lt"/>
                <a:cs typeface="Calibri"/>
              </a:rPr>
              <a:t>group colleges.</a:t>
            </a:r>
          </a:p>
          <a:p>
            <a:pPr>
              <a:spcBef>
                <a:spcPts val="0"/>
              </a:spcBef>
              <a:buNone/>
            </a:pPr>
            <a:r>
              <a:rPr lang="en" dirty="0">
                <a:solidFill>
                  <a:schemeClr val="accent4">
                    <a:lumMod val="75000"/>
                  </a:schemeClr>
                </a:solidFill>
                <a:latin typeface="+mn-lt"/>
                <a:cs typeface="Calibri"/>
              </a:rPr>
              <a:t> 									 		</a:t>
            </a:r>
            <a:r>
              <a:rPr lang="en" sz="1100" dirty="0">
                <a:solidFill>
                  <a:schemeClr val="accent4">
                    <a:lumMod val="75000"/>
                  </a:schemeClr>
                </a:solidFill>
                <a:latin typeface="+mn-lt"/>
                <a:cs typeface="Calibri"/>
              </a:rPr>
              <a:t>based on </a:t>
            </a:r>
            <a:r>
              <a:rPr lang="en" sz="1100" dirty="0" smtClean="0">
                <a:solidFill>
                  <a:schemeClr val="accent4">
                    <a:lumMod val="75000"/>
                  </a:schemeClr>
                </a:solidFill>
                <a:latin typeface="+mn-lt"/>
                <a:cs typeface="Calibri"/>
              </a:rPr>
              <a:t>2014</a:t>
            </a:r>
            <a:r>
              <a:rPr lang="en-US" sz="1100" dirty="0" smtClean="0">
                <a:solidFill>
                  <a:schemeClr val="accent4">
                    <a:lumMod val="75000"/>
                  </a:schemeClr>
                </a:solidFill>
                <a:latin typeface="+mn-lt"/>
                <a:cs typeface="Calibri"/>
              </a:rPr>
              <a:t>-15</a:t>
            </a:r>
            <a:r>
              <a:rPr lang="en" sz="1100" dirty="0" smtClean="0">
                <a:solidFill>
                  <a:schemeClr val="accent4">
                    <a:lumMod val="75000"/>
                  </a:schemeClr>
                </a:solidFill>
                <a:latin typeface="+mn-lt"/>
                <a:cs typeface="Calibri"/>
              </a:rPr>
              <a:t> </a:t>
            </a:r>
            <a:r>
              <a:rPr lang="en" sz="1100" dirty="0">
                <a:solidFill>
                  <a:schemeClr val="accent4">
                    <a:lumMod val="75000"/>
                  </a:schemeClr>
                </a:solidFill>
                <a:latin typeface="+mn-lt"/>
                <a:cs typeface="Calibri"/>
              </a:rPr>
              <a:t>data retrieved from Datamart</a:t>
            </a:r>
          </a:p>
        </p:txBody>
      </p:sp>
    </p:spTree>
    <p:extLst>
      <p:ext uri="{BB962C8B-B14F-4D97-AF65-F5344CB8AC3E}">
        <p14:creationId xmlns:p14="http://schemas.microsoft.com/office/powerpoint/2010/main" val="2641829411"/>
      </p:ext>
    </p:extLst>
  </p:cSld>
  <p:clrMapOvr>
    <a:masterClrMapping/>
  </p:clrMapOvr>
  <p:transition xmlns:p14="http://schemas.microsoft.com/office/powerpoint/2010/main" spd="slow">
    <p:cut/>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77093671"/>
              </p:ext>
            </p:extLst>
          </p:nvPr>
        </p:nvGraphicFramePr>
        <p:xfrm>
          <a:off x="1272421" y="307901"/>
          <a:ext cx="7871580" cy="625422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62395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502430527"/>
              </p:ext>
            </p:extLst>
          </p:nvPr>
        </p:nvGraphicFramePr>
        <p:xfrm>
          <a:off x="1245507" y="275298"/>
          <a:ext cx="7378700" cy="63831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07866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301" y="375709"/>
            <a:ext cx="7175500" cy="600164"/>
          </a:xfrm>
        </p:spPr>
        <p:txBody>
          <a:bodyPr/>
          <a:lstStyle/>
          <a:p>
            <a:r>
              <a:rPr lang="en-US" dirty="0" smtClean="0"/>
              <a:t>Notable Accomplishments</a:t>
            </a:r>
            <a:endParaRPr lang="en-US" dirty="0"/>
          </a:p>
        </p:txBody>
      </p:sp>
      <p:sp>
        <p:nvSpPr>
          <p:cNvPr id="3" name="Content Placeholder 2"/>
          <p:cNvSpPr>
            <a:spLocks noGrp="1"/>
          </p:cNvSpPr>
          <p:nvPr>
            <p:ph idx="1"/>
          </p:nvPr>
        </p:nvSpPr>
        <p:spPr>
          <a:xfrm>
            <a:off x="1511940" y="1653037"/>
            <a:ext cx="7401931" cy="3779918"/>
          </a:xfrm>
        </p:spPr>
        <p:txBody>
          <a:bodyPr/>
          <a:lstStyle/>
          <a:p>
            <a:r>
              <a:rPr lang="en-US" dirty="0" smtClean="0"/>
              <a:t>2015-18 Online Education Plan</a:t>
            </a:r>
          </a:p>
          <a:p>
            <a:r>
              <a:rPr lang="en-US" dirty="0" smtClean="0"/>
              <a:t>Student Orientation to Online Learning</a:t>
            </a:r>
          </a:p>
          <a:p>
            <a:r>
              <a:rPr lang="en-US" dirty="0" smtClean="0"/>
              <a:t>Online Education Initiative participation</a:t>
            </a:r>
          </a:p>
          <a:p>
            <a:r>
              <a:rPr lang="en-US" dirty="0" smtClean="0"/>
              <a:t>SDICCCA engagement</a:t>
            </a:r>
          </a:p>
          <a:p>
            <a:endParaRPr lang="en-US" dirty="0"/>
          </a:p>
        </p:txBody>
      </p:sp>
    </p:spTree>
    <p:extLst>
      <p:ext uri="{BB962C8B-B14F-4D97-AF65-F5344CB8AC3E}">
        <p14:creationId xmlns:p14="http://schemas.microsoft.com/office/powerpoint/2010/main" val="3701822860"/>
      </p:ext>
    </p:extLst>
  </p:cSld>
  <p:clrMapOvr>
    <a:masterClrMapping/>
  </p:clrMapOvr>
</p:sld>
</file>

<file path=ppt/theme/theme1.xml><?xml version="1.0" encoding="utf-8"?>
<a:theme xmlns:a="http://schemas.openxmlformats.org/drawingml/2006/main" name="MCC Template">
  <a:themeElements>
    <a:clrScheme name="MCC Green ">
      <a:dk1>
        <a:srgbClr val="64B034"/>
      </a:dk1>
      <a:lt1>
        <a:sysClr val="window" lastClr="FFFFFF"/>
      </a:lt1>
      <a:dk2>
        <a:srgbClr val="131313"/>
      </a:dk2>
      <a:lt2>
        <a:srgbClr val="FFFFFF"/>
      </a:lt2>
      <a:accent1>
        <a:srgbClr val="64B034"/>
      </a:accent1>
      <a:accent2>
        <a:srgbClr val="007B99"/>
      </a:accent2>
      <a:accent3>
        <a:srgbClr val="F5BC1D"/>
      </a:accent3>
      <a:accent4>
        <a:srgbClr val="009CD1"/>
      </a:accent4>
      <a:accent5>
        <a:srgbClr val="64B034"/>
      </a:accent5>
      <a:accent6>
        <a:srgbClr val="007B99"/>
      </a:accent6>
      <a:hlink>
        <a:srgbClr val="F5BC1D"/>
      </a:hlink>
      <a:folHlink>
        <a:srgbClr val="009CD1"/>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MCC Green Template">
  <a:themeElements>
    <a:clrScheme name="MCC Green ">
      <a:dk1>
        <a:srgbClr val="64B034"/>
      </a:dk1>
      <a:lt1>
        <a:sysClr val="window" lastClr="FFFFFF"/>
      </a:lt1>
      <a:dk2>
        <a:srgbClr val="131313"/>
      </a:dk2>
      <a:lt2>
        <a:srgbClr val="FFFFFF"/>
      </a:lt2>
      <a:accent1>
        <a:srgbClr val="64B034"/>
      </a:accent1>
      <a:accent2>
        <a:srgbClr val="007B99"/>
      </a:accent2>
      <a:accent3>
        <a:srgbClr val="F5BC1D"/>
      </a:accent3>
      <a:accent4>
        <a:srgbClr val="009CD1"/>
      </a:accent4>
      <a:accent5>
        <a:srgbClr val="64B034"/>
      </a:accent5>
      <a:accent6>
        <a:srgbClr val="007B99"/>
      </a:accent6>
      <a:hlink>
        <a:srgbClr val="F5BC1D"/>
      </a:hlink>
      <a:folHlink>
        <a:srgbClr val="009CD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MCC Template.pot</Template>
  <TotalTime>53643</TotalTime>
  <Words>564</Words>
  <Application>Microsoft Macintosh PowerPoint</Application>
  <PresentationFormat>On-screen Show (4:3)</PresentationFormat>
  <Paragraphs>119</Paragraphs>
  <Slides>13</Slides>
  <Notes>13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MCC Template</vt:lpstr>
      <vt:lpstr>1_MCC Green Template</vt:lpstr>
      <vt:lpstr>Online Education  Annual Report</vt:lpstr>
      <vt:lpstr>Presentation Outline</vt:lpstr>
      <vt:lpstr>Key terms</vt:lpstr>
      <vt:lpstr>Key terms</vt:lpstr>
      <vt:lpstr>DE Participation at MiraCosta</vt:lpstr>
      <vt:lpstr>PowerPoint Presentation</vt:lpstr>
      <vt:lpstr>PowerPoint Presentation</vt:lpstr>
      <vt:lpstr>PowerPoint Presentation</vt:lpstr>
      <vt:lpstr>Notable Accomplishments</vt:lpstr>
      <vt:lpstr>PowerPoint Presentation</vt:lpstr>
      <vt:lpstr>Online Ed Plan Objectives</vt:lpstr>
      <vt:lpstr>More Work in Progress</vt:lpstr>
      <vt:lpstr>Questions / Discussion</vt:lpstr>
    </vt:vector>
  </TitlesOfParts>
  <Company>MiraCosta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Designer 2</dc:creator>
  <cp:lastModifiedBy>Jim Julius</cp:lastModifiedBy>
  <cp:revision>140</cp:revision>
  <cp:lastPrinted>2015-11-18T20:56:17Z</cp:lastPrinted>
  <dcterms:created xsi:type="dcterms:W3CDTF">2011-05-13T22:07:15Z</dcterms:created>
  <dcterms:modified xsi:type="dcterms:W3CDTF">2015-11-23T18:40:05Z</dcterms:modified>
</cp:coreProperties>
</file>