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 id="2147483876" r:id="rId2"/>
  </p:sldMasterIdLst>
  <p:notesMasterIdLst>
    <p:notesMasterId r:id="rId14"/>
  </p:notesMasterIdLst>
  <p:handoutMasterIdLst>
    <p:handoutMasterId r:id="rId15"/>
  </p:handoutMasterIdLst>
  <p:sldIdLst>
    <p:sldId id="257" r:id="rId3"/>
    <p:sldId id="258" r:id="rId4"/>
    <p:sldId id="259" r:id="rId5"/>
    <p:sldId id="287" r:id="rId6"/>
    <p:sldId id="289" r:id="rId7"/>
    <p:sldId id="290" r:id="rId8"/>
    <p:sldId id="268" r:id="rId9"/>
    <p:sldId id="285" r:id="rId10"/>
    <p:sldId id="286" r:id="rId11"/>
    <p:sldId id="275" r:id="rId12"/>
    <p:sldId id="278" r:id="rId13"/>
  </p:sldIdLst>
  <p:sldSz cx="9144000" cy="6858000" type="screen4x3"/>
  <p:notesSz cx="7019925" cy="9305925"/>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DCE4"/>
    <a:srgbClr val="002545"/>
    <a:srgbClr val="64B034"/>
    <a:srgbClr val="007B99"/>
    <a:srgbClr val="98C42E"/>
    <a:srgbClr val="297331"/>
    <a:srgbClr val="464847"/>
    <a:srgbClr val="F5BC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14" autoAdjust="0"/>
  </p:normalViewPr>
  <p:slideViewPr>
    <p:cSldViewPr snapToGrid="0" snapToObjects="1">
      <p:cViewPr varScale="1">
        <p:scale>
          <a:sx n="143" d="100"/>
          <a:sy n="143" d="100"/>
        </p:scale>
        <p:origin x="-6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julius:Dropbox:Jim%20sub%20chg:MCC%20vs%20CA%20success%20reten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jjulius:Dropbox:Jim%20sub%20chg:MCC%20vs%20CA%20success%20reten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2400" dirty="0" smtClean="0"/>
              <a:t>Student Course Success Rates</a:t>
            </a:r>
            <a:endParaRPr lang="en-US" sz="2400" dirty="0"/>
          </a:p>
        </c:rich>
      </c:tx>
      <c:layout/>
      <c:overlay val="0"/>
    </c:title>
    <c:autoTitleDeleted val="0"/>
    <c:plotArea>
      <c:layout>
        <c:manualLayout>
          <c:layoutTarget val="inner"/>
          <c:xMode val="edge"/>
          <c:yMode val="edge"/>
          <c:x val="0.0624368791250491"/>
          <c:y val="0.157223933747815"/>
          <c:w val="0.741206212729846"/>
          <c:h val="0.58491481041542"/>
        </c:manualLayout>
      </c:layout>
      <c:lineChart>
        <c:grouping val="standard"/>
        <c:varyColors val="0"/>
        <c:ser>
          <c:idx val="1"/>
          <c:order val="0"/>
          <c:tx>
            <c:strRef>
              <c:f>Sheet!$N$36</c:f>
              <c:strCache>
                <c:ptCount val="1"/>
                <c:pt idx="0">
                  <c:v>MiraCosta non-DE </c:v>
                </c:pt>
              </c:strCache>
            </c:strRef>
          </c:tx>
          <c:spPr>
            <a:ln>
              <a:solidFill>
                <a:schemeClr val="accent1"/>
              </a:solidFill>
            </a:ln>
          </c:spPr>
          <c:marker>
            <c:symbol val="none"/>
          </c:marker>
          <c:cat>
            <c:strRef>
              <c:f>Sheet!$O$33:$X$34</c:f>
              <c:strCache>
                <c:ptCount val="10"/>
                <c:pt idx="0">
                  <c:v>2004/05</c:v>
                </c:pt>
                <c:pt idx="1">
                  <c:v>2005/06</c:v>
                </c:pt>
                <c:pt idx="2">
                  <c:v>2006/07</c:v>
                </c:pt>
                <c:pt idx="3">
                  <c:v>2007/08</c:v>
                </c:pt>
                <c:pt idx="4">
                  <c:v>2008/09</c:v>
                </c:pt>
                <c:pt idx="5">
                  <c:v>2009/10</c:v>
                </c:pt>
                <c:pt idx="6">
                  <c:v>2010/11</c:v>
                </c:pt>
                <c:pt idx="7">
                  <c:v>2011/12</c:v>
                </c:pt>
                <c:pt idx="8">
                  <c:v>2012/13</c:v>
                </c:pt>
                <c:pt idx="9">
                  <c:v>2013/14</c:v>
                </c:pt>
              </c:strCache>
            </c:strRef>
          </c:cat>
          <c:val>
            <c:numRef>
              <c:f>Sheet!$O$36:$X$36</c:f>
              <c:numCache>
                <c:formatCode>0.0%</c:formatCode>
                <c:ptCount val="10"/>
                <c:pt idx="0">
                  <c:v>0.671392394553304</c:v>
                </c:pt>
                <c:pt idx="1">
                  <c:v>0.661944996686547</c:v>
                </c:pt>
                <c:pt idx="2">
                  <c:v>0.658149114935965</c:v>
                </c:pt>
                <c:pt idx="3">
                  <c:v>0.672120252545984</c:v>
                </c:pt>
                <c:pt idx="4">
                  <c:v>0.686346071275225</c:v>
                </c:pt>
                <c:pt idx="5">
                  <c:v>0.699510325053961</c:v>
                </c:pt>
                <c:pt idx="6">
                  <c:v>0.698484848484848</c:v>
                </c:pt>
                <c:pt idx="7">
                  <c:v>0.712665807377918</c:v>
                </c:pt>
                <c:pt idx="8">
                  <c:v>0.707474414318281</c:v>
                </c:pt>
                <c:pt idx="9">
                  <c:v>0.715635497162146</c:v>
                </c:pt>
              </c:numCache>
            </c:numRef>
          </c:val>
          <c:smooth val="0"/>
        </c:ser>
        <c:ser>
          <c:idx val="3"/>
          <c:order val="1"/>
          <c:tx>
            <c:strRef>
              <c:f>Sheet!$N$38</c:f>
              <c:strCache>
                <c:ptCount val="1"/>
                <c:pt idx="0">
                  <c:v>MiraCosta DE </c:v>
                </c:pt>
              </c:strCache>
            </c:strRef>
          </c:tx>
          <c:spPr>
            <a:ln>
              <a:solidFill>
                <a:schemeClr val="accent2">
                  <a:lumMod val="75000"/>
                </a:schemeClr>
              </a:solidFill>
            </a:ln>
          </c:spPr>
          <c:marker>
            <c:symbol val="none"/>
          </c:marker>
          <c:cat>
            <c:strRef>
              <c:f>Sheet!$O$33:$X$34</c:f>
              <c:strCache>
                <c:ptCount val="10"/>
                <c:pt idx="0">
                  <c:v>2004/05</c:v>
                </c:pt>
                <c:pt idx="1">
                  <c:v>2005/06</c:v>
                </c:pt>
                <c:pt idx="2">
                  <c:v>2006/07</c:v>
                </c:pt>
                <c:pt idx="3">
                  <c:v>2007/08</c:v>
                </c:pt>
                <c:pt idx="4">
                  <c:v>2008/09</c:v>
                </c:pt>
                <c:pt idx="5">
                  <c:v>2009/10</c:v>
                </c:pt>
                <c:pt idx="6">
                  <c:v>2010/11</c:v>
                </c:pt>
                <c:pt idx="7">
                  <c:v>2011/12</c:v>
                </c:pt>
                <c:pt idx="8">
                  <c:v>2012/13</c:v>
                </c:pt>
                <c:pt idx="9">
                  <c:v>2013/14</c:v>
                </c:pt>
              </c:strCache>
            </c:strRef>
          </c:cat>
          <c:val>
            <c:numRef>
              <c:f>Sheet!$O$38:$X$38</c:f>
              <c:numCache>
                <c:formatCode>0.0%</c:formatCode>
                <c:ptCount val="10"/>
                <c:pt idx="0">
                  <c:v>0.570186035274221</c:v>
                </c:pt>
                <c:pt idx="1">
                  <c:v>0.578354203935599</c:v>
                </c:pt>
                <c:pt idx="2">
                  <c:v>0.602413568166993</c:v>
                </c:pt>
                <c:pt idx="3">
                  <c:v>0.608823098343837</c:v>
                </c:pt>
                <c:pt idx="4">
                  <c:v>0.629006592407365</c:v>
                </c:pt>
                <c:pt idx="5">
                  <c:v>0.633300824541183</c:v>
                </c:pt>
                <c:pt idx="6">
                  <c:v>0.617248645394341</c:v>
                </c:pt>
                <c:pt idx="7">
                  <c:v>0.632884719956498</c:v>
                </c:pt>
                <c:pt idx="8">
                  <c:v>0.638878457879584</c:v>
                </c:pt>
                <c:pt idx="9">
                  <c:v>0.634830798254923</c:v>
                </c:pt>
              </c:numCache>
            </c:numRef>
          </c:val>
          <c:smooth val="0"/>
        </c:ser>
        <c:dLbls>
          <c:showLegendKey val="0"/>
          <c:showVal val="0"/>
          <c:showCatName val="0"/>
          <c:showSerName val="0"/>
          <c:showPercent val="0"/>
          <c:showBubbleSize val="0"/>
        </c:dLbls>
        <c:marker val="1"/>
        <c:smooth val="0"/>
        <c:axId val="-2098607512"/>
        <c:axId val="-2107683800"/>
      </c:lineChart>
      <c:catAx>
        <c:axId val="-2098607512"/>
        <c:scaling>
          <c:orientation val="minMax"/>
        </c:scaling>
        <c:delete val="0"/>
        <c:axPos val="b"/>
        <c:majorTickMark val="out"/>
        <c:minorTickMark val="none"/>
        <c:tickLblPos val="nextTo"/>
        <c:spPr>
          <a:ln>
            <a:solidFill>
              <a:schemeClr val="tx2"/>
            </a:solidFill>
          </a:ln>
        </c:spPr>
        <c:txPr>
          <a:bodyPr/>
          <a:lstStyle/>
          <a:p>
            <a:pPr>
              <a:defRPr sz="2000"/>
            </a:pPr>
            <a:endParaRPr lang="en-US"/>
          </a:p>
        </c:txPr>
        <c:crossAx val="-2107683800"/>
        <c:crosses val="autoZero"/>
        <c:auto val="1"/>
        <c:lblAlgn val="ctr"/>
        <c:lblOffset val="100"/>
        <c:noMultiLvlLbl val="0"/>
      </c:catAx>
      <c:valAx>
        <c:axId val="-2107683800"/>
        <c:scaling>
          <c:orientation val="minMax"/>
          <c:max val="1.0"/>
          <c:min val="0.0"/>
        </c:scaling>
        <c:delete val="0"/>
        <c:axPos val="l"/>
        <c:majorGridlines>
          <c:spPr>
            <a:ln>
              <a:solidFill>
                <a:schemeClr val="tx2"/>
              </a:solidFill>
            </a:ln>
          </c:spPr>
        </c:majorGridlines>
        <c:numFmt formatCode="0.0%" sourceLinked="1"/>
        <c:majorTickMark val="out"/>
        <c:minorTickMark val="none"/>
        <c:tickLblPos val="nextTo"/>
        <c:txPr>
          <a:bodyPr/>
          <a:lstStyle/>
          <a:p>
            <a:pPr>
              <a:defRPr sz="2000"/>
            </a:pPr>
            <a:endParaRPr lang="en-US"/>
          </a:p>
        </c:txPr>
        <c:crossAx val="-2098607512"/>
        <c:crosses val="autoZero"/>
        <c:crossBetween val="between"/>
        <c:majorUnit val="0.25"/>
      </c:valAx>
    </c:plotArea>
    <c:legend>
      <c:legendPos val="b"/>
      <c:layout>
        <c:manualLayout>
          <c:xMode val="edge"/>
          <c:yMode val="edge"/>
          <c:x val="0.189261368111612"/>
          <c:y val="0.924530081815067"/>
          <c:w val="0.621477263776777"/>
          <c:h val="0.0653167849520012"/>
        </c:manualLayout>
      </c:layout>
      <c:overlay val="0"/>
      <c:spPr>
        <a:ln>
          <a:solidFill>
            <a:schemeClr val="tx2"/>
          </a:solidFill>
        </a:ln>
      </c:spPr>
      <c:txPr>
        <a:bodyPr/>
        <a:lstStyle/>
        <a:p>
          <a:pPr>
            <a:defRPr sz="2000"/>
          </a:pPr>
          <a:endParaRPr lang="en-US"/>
        </a:p>
      </c:txPr>
    </c:legend>
    <c:plotVisOnly val="1"/>
    <c:dispBlanksAs val="gap"/>
    <c:showDLblsOverMax val="0"/>
  </c:chart>
  <c:txPr>
    <a:bodyPr/>
    <a:lstStyle/>
    <a:p>
      <a:pPr>
        <a:defRPr>
          <a:solidFill>
            <a:schemeClr val="tx2"/>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solidFill>
                  <a:schemeClr val="tx2"/>
                </a:solidFill>
              </a:defRPr>
            </a:pPr>
            <a:r>
              <a:rPr lang="en-US" sz="2400" dirty="0" smtClean="0">
                <a:solidFill>
                  <a:schemeClr val="tx2"/>
                </a:solidFill>
              </a:rPr>
              <a:t>Student Course Retention</a:t>
            </a:r>
            <a:r>
              <a:rPr lang="en-US" sz="2400" baseline="0" dirty="0" smtClean="0">
                <a:solidFill>
                  <a:schemeClr val="tx2"/>
                </a:solidFill>
              </a:rPr>
              <a:t> Rates</a:t>
            </a:r>
            <a:endParaRPr lang="en-US" sz="2400" dirty="0">
              <a:solidFill>
                <a:schemeClr val="tx2"/>
              </a:solidFill>
            </a:endParaRPr>
          </a:p>
        </c:rich>
      </c:tx>
      <c:layout/>
      <c:overlay val="0"/>
    </c:title>
    <c:autoTitleDeleted val="0"/>
    <c:plotArea>
      <c:layout/>
      <c:lineChart>
        <c:grouping val="standard"/>
        <c:varyColors val="0"/>
        <c:ser>
          <c:idx val="1"/>
          <c:order val="0"/>
          <c:tx>
            <c:strRef>
              <c:f>Sheet!$C$36</c:f>
              <c:strCache>
                <c:ptCount val="1"/>
                <c:pt idx="0">
                  <c:v>MiraCosta non-DE </c:v>
                </c:pt>
              </c:strCache>
            </c:strRef>
          </c:tx>
          <c:spPr>
            <a:ln>
              <a:solidFill>
                <a:schemeClr val="accent1"/>
              </a:solidFill>
            </a:ln>
          </c:spPr>
          <c:marker>
            <c:symbol val="none"/>
          </c:marker>
          <c:cat>
            <c:strRef>
              <c:f>Sheet!$D$33:$M$34</c:f>
              <c:strCache>
                <c:ptCount val="10"/>
                <c:pt idx="0">
                  <c:v>2004/05</c:v>
                </c:pt>
                <c:pt idx="1">
                  <c:v>2005/06</c:v>
                </c:pt>
                <c:pt idx="2">
                  <c:v>2006/07</c:v>
                </c:pt>
                <c:pt idx="3">
                  <c:v>2007/08</c:v>
                </c:pt>
                <c:pt idx="4">
                  <c:v>2008/09</c:v>
                </c:pt>
                <c:pt idx="5">
                  <c:v>2009/10</c:v>
                </c:pt>
                <c:pt idx="6">
                  <c:v>2010/11</c:v>
                </c:pt>
                <c:pt idx="7">
                  <c:v>2011/12</c:v>
                </c:pt>
                <c:pt idx="8">
                  <c:v>2012/13</c:v>
                </c:pt>
                <c:pt idx="9">
                  <c:v>2013/14</c:v>
                </c:pt>
              </c:strCache>
            </c:strRef>
          </c:cat>
          <c:val>
            <c:numRef>
              <c:f>Sheet!$D$36:$M$36</c:f>
              <c:numCache>
                <c:formatCode>0.0%</c:formatCode>
                <c:ptCount val="10"/>
                <c:pt idx="0">
                  <c:v>0.822463467286616</c:v>
                </c:pt>
                <c:pt idx="1">
                  <c:v>0.81370112657389</c:v>
                </c:pt>
                <c:pt idx="2">
                  <c:v>0.816359409413492</c:v>
                </c:pt>
                <c:pt idx="3">
                  <c:v>0.824937938583631</c:v>
                </c:pt>
                <c:pt idx="4">
                  <c:v>0.820094461142121</c:v>
                </c:pt>
                <c:pt idx="5">
                  <c:v>0.832689024193808</c:v>
                </c:pt>
                <c:pt idx="6">
                  <c:v>0.831060606060606</c:v>
                </c:pt>
                <c:pt idx="7">
                  <c:v>0.840417026969702</c:v>
                </c:pt>
                <c:pt idx="8">
                  <c:v>0.840018754749317</c:v>
                </c:pt>
                <c:pt idx="9">
                  <c:v>0.841924114308408</c:v>
                </c:pt>
              </c:numCache>
            </c:numRef>
          </c:val>
          <c:smooth val="0"/>
        </c:ser>
        <c:ser>
          <c:idx val="3"/>
          <c:order val="1"/>
          <c:tx>
            <c:strRef>
              <c:f>Sheet!$C$38</c:f>
              <c:strCache>
                <c:ptCount val="1"/>
                <c:pt idx="0">
                  <c:v>MiraCosta DE </c:v>
                </c:pt>
              </c:strCache>
            </c:strRef>
          </c:tx>
          <c:spPr>
            <a:ln>
              <a:solidFill>
                <a:schemeClr val="accent2">
                  <a:lumMod val="75000"/>
                </a:schemeClr>
              </a:solidFill>
            </a:ln>
          </c:spPr>
          <c:marker>
            <c:symbol val="none"/>
          </c:marker>
          <c:cat>
            <c:strRef>
              <c:f>Sheet!$D$33:$M$34</c:f>
              <c:strCache>
                <c:ptCount val="10"/>
                <c:pt idx="0">
                  <c:v>2004/05</c:v>
                </c:pt>
                <c:pt idx="1">
                  <c:v>2005/06</c:v>
                </c:pt>
                <c:pt idx="2">
                  <c:v>2006/07</c:v>
                </c:pt>
                <c:pt idx="3">
                  <c:v>2007/08</c:v>
                </c:pt>
                <c:pt idx="4">
                  <c:v>2008/09</c:v>
                </c:pt>
                <c:pt idx="5">
                  <c:v>2009/10</c:v>
                </c:pt>
                <c:pt idx="6">
                  <c:v>2010/11</c:v>
                </c:pt>
                <c:pt idx="7">
                  <c:v>2011/12</c:v>
                </c:pt>
                <c:pt idx="8">
                  <c:v>2012/13</c:v>
                </c:pt>
                <c:pt idx="9">
                  <c:v>2013/14</c:v>
                </c:pt>
              </c:strCache>
            </c:strRef>
          </c:cat>
          <c:val>
            <c:numRef>
              <c:f>Sheet!$D$38:$M$38</c:f>
              <c:numCache>
                <c:formatCode>0.0%</c:formatCode>
                <c:ptCount val="10"/>
                <c:pt idx="0">
                  <c:v>0.747040347910123</c:v>
                </c:pt>
                <c:pt idx="1">
                  <c:v>0.747763864042934</c:v>
                </c:pt>
                <c:pt idx="2">
                  <c:v>0.75880626223092</c:v>
                </c:pt>
                <c:pt idx="3">
                  <c:v>0.760222775905027</c:v>
                </c:pt>
                <c:pt idx="4">
                  <c:v>0.771425323937258</c:v>
                </c:pt>
                <c:pt idx="5">
                  <c:v>0.780654313325649</c:v>
                </c:pt>
                <c:pt idx="6">
                  <c:v>0.766782059000602</c:v>
                </c:pt>
                <c:pt idx="7">
                  <c:v>0.782218597063621</c:v>
                </c:pt>
                <c:pt idx="8">
                  <c:v>0.778132432094129</c:v>
                </c:pt>
                <c:pt idx="9">
                  <c:v>0.766831741539913</c:v>
                </c:pt>
              </c:numCache>
            </c:numRef>
          </c:val>
          <c:smooth val="0"/>
        </c:ser>
        <c:dLbls>
          <c:showLegendKey val="0"/>
          <c:showVal val="0"/>
          <c:showCatName val="0"/>
          <c:showSerName val="0"/>
          <c:showPercent val="0"/>
          <c:showBubbleSize val="0"/>
        </c:dLbls>
        <c:marker val="1"/>
        <c:smooth val="0"/>
        <c:axId val="-2108173896"/>
        <c:axId val="-2099948408"/>
      </c:lineChart>
      <c:catAx>
        <c:axId val="-2108173896"/>
        <c:scaling>
          <c:orientation val="minMax"/>
        </c:scaling>
        <c:delete val="0"/>
        <c:axPos val="b"/>
        <c:majorTickMark val="out"/>
        <c:minorTickMark val="none"/>
        <c:tickLblPos val="nextTo"/>
        <c:spPr>
          <a:ln>
            <a:solidFill>
              <a:schemeClr val="tx2"/>
            </a:solidFill>
          </a:ln>
        </c:spPr>
        <c:txPr>
          <a:bodyPr/>
          <a:lstStyle/>
          <a:p>
            <a:pPr>
              <a:defRPr sz="2000">
                <a:solidFill>
                  <a:schemeClr val="tx2"/>
                </a:solidFill>
              </a:defRPr>
            </a:pPr>
            <a:endParaRPr lang="en-US"/>
          </a:p>
        </c:txPr>
        <c:crossAx val="-2099948408"/>
        <c:crosses val="autoZero"/>
        <c:auto val="1"/>
        <c:lblAlgn val="ctr"/>
        <c:lblOffset val="100"/>
        <c:noMultiLvlLbl val="0"/>
      </c:catAx>
      <c:valAx>
        <c:axId val="-2099948408"/>
        <c:scaling>
          <c:orientation val="minMax"/>
          <c:max val="1.0"/>
          <c:min val="0.0"/>
        </c:scaling>
        <c:delete val="0"/>
        <c:axPos val="l"/>
        <c:majorGridlines>
          <c:spPr>
            <a:ln>
              <a:solidFill>
                <a:schemeClr val="tx2"/>
              </a:solidFill>
            </a:ln>
          </c:spPr>
        </c:majorGridlines>
        <c:numFmt formatCode="0.0%" sourceLinked="1"/>
        <c:majorTickMark val="out"/>
        <c:minorTickMark val="none"/>
        <c:tickLblPos val="nextTo"/>
        <c:spPr>
          <a:ln>
            <a:solidFill>
              <a:schemeClr val="tx2"/>
            </a:solidFill>
          </a:ln>
        </c:spPr>
        <c:txPr>
          <a:bodyPr/>
          <a:lstStyle/>
          <a:p>
            <a:pPr>
              <a:defRPr sz="2000">
                <a:solidFill>
                  <a:schemeClr val="tx2"/>
                </a:solidFill>
              </a:defRPr>
            </a:pPr>
            <a:endParaRPr lang="en-US"/>
          </a:p>
        </c:txPr>
        <c:crossAx val="-2108173896"/>
        <c:crosses val="autoZero"/>
        <c:crossBetween val="between"/>
        <c:majorUnit val="0.25"/>
      </c:valAx>
    </c:plotArea>
    <c:legend>
      <c:legendPos val="b"/>
      <c:layout/>
      <c:overlay val="0"/>
      <c:spPr>
        <a:ln>
          <a:solidFill>
            <a:schemeClr val="tx2"/>
          </a:solidFill>
        </a:ln>
      </c:spPr>
      <c:txPr>
        <a:bodyPr/>
        <a:lstStyle/>
        <a:p>
          <a:pPr>
            <a:defRPr sz="2000">
              <a:solidFill>
                <a:schemeClr val="tx2"/>
              </a:solidFill>
            </a:defRPr>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wrap="square" lIns="93287" tIns="46644" rIns="93287" bIns="46644" numCol="1" anchor="t" anchorCtr="0" compatLnSpc="1">
            <a:prstTxWarp prst="textNoShape">
              <a:avLst/>
            </a:prstTxWarp>
          </a:bodyPr>
          <a:lstStyle>
            <a:lvl1pPr algn="r">
              <a:defRPr sz="1200" smtClean="0"/>
            </a:lvl1pPr>
          </a:lstStyle>
          <a:p>
            <a:pPr>
              <a:defRPr/>
            </a:pPr>
            <a:fld id="{1FEA9E0C-0C10-DE4F-A541-0034B35C082B}" type="datetime1">
              <a:rPr lang="en-US"/>
              <a:pPr>
                <a:defRPr/>
              </a:pPr>
              <a:t>10/1/14</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wrap="square" lIns="93287" tIns="46644" rIns="93287" bIns="46644" numCol="1" anchor="b" anchorCtr="0" compatLnSpc="1">
            <a:prstTxWarp prst="textNoShape">
              <a:avLst/>
            </a:prstTxWarp>
          </a:bodyPr>
          <a:lstStyle>
            <a:lvl1pPr algn="r">
              <a:defRPr sz="1200" smtClean="0"/>
            </a:lvl1pPr>
          </a:lstStyle>
          <a:p>
            <a:pPr>
              <a:defRPr/>
            </a:pPr>
            <a:fld id="{CBEA36F0-57FB-5A4B-B29E-242DA63525BC}" type="slidenum">
              <a:rPr lang="en-US"/>
              <a:pPr>
                <a:defRPr/>
              </a:pPr>
              <a:t>‹#›</a:t>
            </a:fld>
            <a:endParaRPr lang="en-US"/>
          </a:p>
        </p:txBody>
      </p:sp>
    </p:spTree>
    <p:extLst>
      <p:ext uri="{BB962C8B-B14F-4D97-AF65-F5344CB8AC3E}">
        <p14:creationId xmlns:p14="http://schemas.microsoft.com/office/powerpoint/2010/main" val="7314879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idx="1"/>
          </p:nvPr>
        </p:nvSpPr>
        <p:spPr>
          <a:xfrm>
            <a:off x="3976333" y="0"/>
            <a:ext cx="3041968" cy="465296"/>
          </a:xfrm>
          <a:prstGeom prst="rect">
            <a:avLst/>
          </a:prstGeom>
        </p:spPr>
        <p:txBody>
          <a:bodyPr vert="horz" wrap="square" lIns="93287" tIns="46644" rIns="93287" bIns="46644" numCol="1" anchor="t" anchorCtr="0" compatLnSpc="1">
            <a:prstTxWarp prst="textNoShape">
              <a:avLst/>
            </a:prstTxWarp>
          </a:bodyPr>
          <a:lstStyle>
            <a:lvl1pPr algn="r">
              <a:defRPr sz="1200" smtClean="0"/>
            </a:lvl1pPr>
          </a:lstStyle>
          <a:p>
            <a:pPr>
              <a:defRPr/>
            </a:pPr>
            <a:fld id="{FE3C481C-9241-5443-8447-C7BA95615786}" type="datetime1">
              <a:rPr lang="en-US"/>
              <a:pPr>
                <a:defRPr/>
              </a:pPr>
              <a:t>10/1/14</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pPr lvl="0"/>
            <a:endParaRPr lang="en-US" noProof="0" smtClean="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wrap="square" lIns="93287" tIns="46644" rIns="93287" bIns="46644" numCol="1" anchor="b" anchorCtr="0" compatLnSpc="1">
            <a:prstTxWarp prst="textNoShape">
              <a:avLst/>
            </a:prstTxWarp>
          </a:bodyPr>
          <a:lstStyle>
            <a:lvl1pPr algn="r">
              <a:defRPr sz="1200" smtClean="0"/>
            </a:lvl1pPr>
          </a:lstStyle>
          <a:p>
            <a:pPr>
              <a:defRPr/>
            </a:pPr>
            <a:fld id="{44D84E27-6D25-6343-9C7B-55F582A386F0}" type="slidenum">
              <a:rPr lang="en-US"/>
              <a:pPr>
                <a:defRPr/>
              </a:pPr>
              <a:t>‹#›</a:t>
            </a:fld>
            <a:endParaRPr lang="en-US"/>
          </a:p>
        </p:txBody>
      </p:sp>
    </p:spTree>
    <p:extLst>
      <p:ext uri="{BB962C8B-B14F-4D97-AF65-F5344CB8AC3E}">
        <p14:creationId xmlns:p14="http://schemas.microsoft.com/office/powerpoint/2010/main" val="62386303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9" name="Shape 119"/>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2" name="Shape 132"/>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7" name="Shape 137"/>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Wave Croppe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4363200"/>
            <a:ext cx="7538720" cy="1097280"/>
          </a:xfrm>
          <a:noFill/>
          <a:ln>
            <a:noFill/>
          </a:ln>
        </p:spPr>
        <p:style>
          <a:lnRef idx="2">
            <a:schemeClr val="accent5"/>
          </a:lnRef>
          <a:fillRef idx="1">
            <a:schemeClr val="lt1"/>
          </a:fillRef>
          <a:effectRef idx="0">
            <a:schemeClr val="accent5"/>
          </a:effectRef>
          <a:fontRef idx="none"/>
        </p:style>
        <p:txBody>
          <a:bodyPr anchor="b" anchorCtr="0"/>
          <a:lstStyle>
            <a:lvl1pPr algn="l">
              <a:defRPr sz="3800" cap="all">
                <a:solidFill>
                  <a:srgbClr val="009CD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5460480"/>
            <a:ext cx="6400800" cy="523220"/>
          </a:xfrm>
        </p:spPr>
        <p:txBody>
          <a:bodyPr>
            <a:sp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20005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1301" y="561975"/>
            <a:ext cx="7175500" cy="1095375"/>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511301" y="1657350"/>
            <a:ext cx="3495454"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270280" y="1657350"/>
            <a:ext cx="341652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A06528C2-1820-014D-8EC4-A8D67696286A}" type="slidenum">
              <a:rPr lang="en-US"/>
              <a:pPr/>
              <a:t>‹#›</a:t>
            </a:fld>
            <a:endParaRPr lang="en-US"/>
          </a:p>
        </p:txBody>
      </p:sp>
      <p:sp>
        <p:nvSpPr>
          <p:cNvPr id="6"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4500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cxnSp>
        <p:nvCxnSpPr>
          <p:cNvPr id="9" name="Straight Connector 8"/>
          <p:cNvCxnSpPr/>
          <p:nvPr/>
        </p:nvCxnSpPr>
        <p:spPr>
          <a:xfrm>
            <a:off x="1563688" y="2197100"/>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63688" y="3724275"/>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563688" y="5253038"/>
            <a:ext cx="7580312" cy="1587"/>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563688" y="2197100"/>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3688" y="3724275"/>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563688" y="5253038"/>
            <a:ext cx="7580312" cy="1587"/>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2"/>
          <p:cNvSpPr>
            <a:spLocks noGrp="1"/>
          </p:cNvSpPr>
          <p:nvPr>
            <p:ph type="body" idx="1"/>
          </p:nvPr>
        </p:nvSpPr>
        <p:spPr>
          <a:xfrm>
            <a:off x="1511300" y="1745464"/>
            <a:ext cx="7175500" cy="486647"/>
          </a:xfrm>
        </p:spPr>
        <p:txBody>
          <a:bodyPr anchor="b"/>
          <a:lstStyle>
            <a:lvl1pPr marL="457200" indent="-457200" algn="l">
              <a:buClr>
                <a:srgbClr val="009CD1"/>
              </a:buClr>
              <a:buFont typeface="Wingdings" charset="2"/>
              <a:buAutoNum type="arabicPlain"/>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Text Placeholder 8"/>
          <p:cNvSpPr>
            <a:spLocks noGrp="1"/>
          </p:cNvSpPr>
          <p:nvPr>
            <p:ph type="body" sz="quarter" idx="14"/>
          </p:nvPr>
        </p:nvSpPr>
        <p:spPr>
          <a:xfrm>
            <a:off x="1511300" y="2233699"/>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2" name="Text Placeholder 8"/>
          <p:cNvSpPr>
            <a:spLocks noGrp="1"/>
          </p:cNvSpPr>
          <p:nvPr>
            <p:ph type="body" sz="quarter" idx="15"/>
          </p:nvPr>
        </p:nvSpPr>
        <p:spPr>
          <a:xfrm>
            <a:off x="1511300" y="3759988"/>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3" name="Text Placeholder 8"/>
          <p:cNvSpPr>
            <a:spLocks noGrp="1"/>
          </p:cNvSpPr>
          <p:nvPr>
            <p:ph type="body" sz="quarter" idx="16"/>
          </p:nvPr>
        </p:nvSpPr>
        <p:spPr>
          <a:xfrm>
            <a:off x="1511300" y="5287680"/>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4" name="Text Placeholder 2"/>
          <p:cNvSpPr>
            <a:spLocks noGrp="1"/>
          </p:cNvSpPr>
          <p:nvPr>
            <p:ph type="body" idx="17"/>
          </p:nvPr>
        </p:nvSpPr>
        <p:spPr>
          <a:xfrm>
            <a:off x="1511300" y="3271753"/>
            <a:ext cx="7175500" cy="486647"/>
          </a:xfrm>
        </p:spPr>
        <p:txBody>
          <a:bodyPr anchor="b"/>
          <a:lstStyle>
            <a:lvl1pPr marL="457200" indent="-457200" algn="l">
              <a:buClr>
                <a:srgbClr val="009CD1"/>
              </a:buClr>
              <a:buFont typeface="Wingdings" charset="2"/>
              <a:buAutoNum type="arabicPlain" startAt="2"/>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Text Placeholder 2"/>
          <p:cNvSpPr>
            <a:spLocks noGrp="1"/>
          </p:cNvSpPr>
          <p:nvPr>
            <p:ph type="body" idx="18"/>
          </p:nvPr>
        </p:nvSpPr>
        <p:spPr>
          <a:xfrm>
            <a:off x="1511300" y="4802621"/>
            <a:ext cx="7175500" cy="486647"/>
          </a:xfrm>
        </p:spPr>
        <p:txBody>
          <a:bodyPr anchor="b"/>
          <a:lstStyle>
            <a:lvl1pPr marL="457200" indent="-457200" algn="l">
              <a:buClr>
                <a:srgbClr val="009CD1"/>
              </a:buClr>
              <a:buFont typeface="Wingdings" charset="2"/>
              <a:buAutoNum type="arabicPlain" startAt="3"/>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Slide Number Placeholder 2"/>
          <p:cNvSpPr>
            <a:spLocks noGrp="1"/>
          </p:cNvSpPr>
          <p:nvPr>
            <p:ph type="sldNum" sz="quarter" idx="19"/>
          </p:nvPr>
        </p:nvSpPr>
        <p:spPr/>
        <p:txBody>
          <a:bodyPr/>
          <a:lstStyle>
            <a:lvl1pPr>
              <a:defRPr/>
            </a:lvl1pPr>
          </a:lstStyle>
          <a:p>
            <a:fld id="{CABE2722-0E00-1647-9B11-5DEB6CD82454}" type="slidenum">
              <a:rPr lang="en-US"/>
              <a:pPr/>
              <a:t>‹#›</a:t>
            </a:fld>
            <a:endParaRPr lang="en-US"/>
          </a:p>
        </p:txBody>
      </p:sp>
      <p:sp>
        <p:nvSpPr>
          <p:cNvPr id="21" name="Footer Placeholder 3"/>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577692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563688" y="1987550"/>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563688" y="1987550"/>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idx="1"/>
          </p:nvPr>
        </p:nvSpPr>
        <p:spPr>
          <a:xfrm>
            <a:off x="1511301" y="1279314"/>
            <a:ext cx="3483864" cy="707886"/>
          </a:xfrm>
        </p:spPr>
        <p:txBody>
          <a:bodyPr anchor="b">
            <a:spAutoFit/>
          </a:bodyPr>
          <a:lstStyle>
            <a:lvl1pPr marL="0" indent="0" algn="l">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11300" y="2298240"/>
            <a:ext cx="3483864" cy="3550110"/>
          </a:xfrm>
        </p:spPr>
        <p:txBody>
          <a:bodyPr/>
          <a:lstStyle>
            <a:lvl1pPr marL="457200" indent="-457200">
              <a:buClr>
                <a:schemeClr val="accent4"/>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206625" y="1279314"/>
            <a:ext cx="3480175" cy="707886"/>
          </a:xfrm>
        </p:spPr>
        <p:txBody>
          <a:bodyPr anchor="b">
            <a:spAutoFit/>
          </a:bodyPr>
          <a:lstStyle>
            <a:lvl1pPr marL="0" indent="0">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06625" y="2298240"/>
            <a:ext cx="3480175" cy="3550110"/>
          </a:xfrm>
        </p:spPr>
        <p:txBody>
          <a:bodyPr/>
          <a:lstStyle>
            <a:lvl1pPr marL="457200" indent="-457200">
              <a:buClr>
                <a:schemeClr val="accent4"/>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a:xfrm>
            <a:off x="1511300" y="561974"/>
            <a:ext cx="7175500" cy="600164"/>
          </a:xfrm>
        </p:spPr>
        <p:txBody>
          <a:bodyPr wrap="none"/>
          <a:lstStyle/>
          <a:p>
            <a:r>
              <a:rPr lang="en-US" smtClean="0"/>
              <a:t>Click to edit Master title style</a:t>
            </a:r>
            <a:endParaRPr lang="en-US" dirty="0"/>
          </a:p>
        </p:txBody>
      </p:sp>
      <p:sp>
        <p:nvSpPr>
          <p:cNvPr id="9" name="Slide Number Placeholder 5"/>
          <p:cNvSpPr>
            <a:spLocks noGrp="1"/>
          </p:cNvSpPr>
          <p:nvPr>
            <p:ph type="sldNum" sz="quarter" idx="10"/>
          </p:nvPr>
        </p:nvSpPr>
        <p:spPr/>
        <p:txBody>
          <a:bodyPr/>
          <a:lstStyle>
            <a:lvl1pPr>
              <a:defRPr/>
            </a:lvl1pPr>
          </a:lstStyle>
          <a:p>
            <a:fld id="{C9905252-4FCC-1946-96B0-59E1629BDD87}" type="slidenum">
              <a:rPr lang="en-US"/>
              <a:pPr/>
              <a:t>‹#›</a:t>
            </a:fld>
            <a:endParaRPr lang="en-US"/>
          </a:p>
        </p:txBody>
      </p:sp>
      <p:sp>
        <p:nvSpPr>
          <p:cNvPr id="10"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167972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562532"/>
            <a:ext cx="7175499" cy="2781147"/>
          </a:xfrm>
        </p:spPr>
        <p:txBody>
          <a:bodyPr/>
          <a:lstStyle/>
          <a:p>
            <a:r>
              <a:rPr lang="en-US"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atin typeface="Calibri (Body)" charset="0"/>
                <a:ea typeface="ＭＳ Ｐゴシック" charset="0"/>
                <a:cs typeface="Calibri (Body)" charset="0"/>
              </a:defRPr>
            </a:lvl1pPr>
          </a:lstStyle>
          <a:p>
            <a:pPr>
              <a:defRPr/>
            </a:pPr>
            <a:fld id="{7A6C18FF-1B77-5F47-9296-CCE40E351964}"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18865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5CAEB185-5B88-5644-A6B9-89D19C5A693D}" type="slidenum">
              <a:rPr lang="en-US"/>
              <a:pPr/>
              <a:t>‹#›</a:t>
            </a:fld>
            <a:endParaRPr lang="en-US"/>
          </a:p>
        </p:txBody>
      </p:sp>
    </p:spTree>
    <p:extLst>
      <p:ext uri="{BB962C8B-B14F-4D97-AF65-F5344CB8AC3E}">
        <p14:creationId xmlns:p14="http://schemas.microsoft.com/office/powerpoint/2010/main" val="3882186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300" y="1175039"/>
            <a:ext cx="4388947" cy="4673311"/>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193994" y="1175040"/>
            <a:ext cx="2523422" cy="4673310"/>
          </a:xfrm>
        </p:spPr>
        <p:txBody>
          <a:bodyPr/>
          <a:lstStyle>
            <a:lvl1pPr marL="0" indent="0">
              <a:buNone/>
              <a:defRPr sz="13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1511300" y="561975"/>
            <a:ext cx="4388947" cy="523220"/>
          </a:xfrm>
        </p:spPr>
        <p:txBody>
          <a:bodyPr wrap="none"/>
          <a:lstStyle>
            <a:lvl1pPr>
              <a:defRPr sz="2800"/>
            </a:lvl1pPr>
          </a:lstStyle>
          <a:p>
            <a:r>
              <a:rPr lang="en-US" smtClean="0"/>
              <a:t>Click to edit Master title style</a:t>
            </a:r>
            <a:endParaRPr lang="en-US" dirty="0"/>
          </a:p>
        </p:txBody>
      </p:sp>
      <p:sp>
        <p:nvSpPr>
          <p:cNvPr id="13" name="Content Placeholder 12"/>
          <p:cNvSpPr>
            <a:spLocks noGrp="1"/>
          </p:cNvSpPr>
          <p:nvPr>
            <p:ph sz="quarter" idx="13"/>
          </p:nvPr>
        </p:nvSpPr>
        <p:spPr>
          <a:xfrm>
            <a:off x="6194425" y="682560"/>
            <a:ext cx="2522991" cy="553998"/>
          </a:xfrm>
        </p:spPr>
        <p:txBody>
          <a:bodyPr>
            <a:spAutoFit/>
          </a:bodyPr>
          <a:lstStyle>
            <a:lvl1pPr algn="l">
              <a:buFont typeface="Arial"/>
              <a:buNone/>
              <a:defRPr sz="1500" b="0" i="0" cap="none" baseline="0">
                <a:solidFill>
                  <a:schemeClr val="tx2"/>
                </a:solidFill>
                <a:latin typeface="Arial Bold"/>
                <a:cs typeface="Arial Bold"/>
              </a:defRPr>
            </a:lvl1pPr>
            <a:lvl2pPr algn="ctr">
              <a:buNone/>
              <a:defRPr sz="1500"/>
            </a:lvl2pPr>
            <a:lvl3pPr algn="ctr">
              <a:buNone/>
              <a:defRPr sz="1500"/>
            </a:lvl3pPr>
            <a:lvl4pPr algn="ctr">
              <a:buNone/>
              <a:defRPr sz="1500"/>
            </a:lvl4pPr>
            <a:lvl5pPr algn="ctr">
              <a:buNone/>
              <a:defRPr sz="1500"/>
            </a:lvl5pPr>
          </a:lstStyle>
          <a:p>
            <a:pPr lvl="0"/>
            <a:r>
              <a:rPr lang="en-US" smtClean="0"/>
              <a:t>Click to edit Master text styles</a:t>
            </a:r>
          </a:p>
        </p:txBody>
      </p:sp>
      <p:sp>
        <p:nvSpPr>
          <p:cNvPr id="6" name="Slide Number Placeholder 5"/>
          <p:cNvSpPr>
            <a:spLocks noGrp="1"/>
          </p:cNvSpPr>
          <p:nvPr>
            <p:ph type="sldNum" sz="quarter" idx="14"/>
          </p:nvPr>
        </p:nvSpPr>
        <p:spPr/>
        <p:txBody>
          <a:bodyPr/>
          <a:lstStyle>
            <a:lvl1pPr>
              <a:defRPr/>
            </a:lvl1pPr>
          </a:lstStyle>
          <a:p>
            <a:fld id="{0B4C80C3-CF7E-B141-977F-28DBFB6E3D74}" type="slidenum">
              <a:rPr lang="en-US"/>
              <a:pPr/>
              <a:t>‹#›</a:t>
            </a:fld>
            <a:endParaRPr lang="en-US"/>
          </a:p>
        </p:txBody>
      </p:sp>
      <p:sp>
        <p:nvSpPr>
          <p:cNvPr id="7" name="Footer Placeholder 8"/>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47338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5011003" y="3921812"/>
            <a:ext cx="3675798" cy="707886"/>
          </a:xfrm>
        </p:spPr>
        <p:txBody>
          <a:bodyPr anchor="b"/>
          <a:lstStyle>
            <a:lvl1pPr algn="l">
              <a:defRPr sz="2000" b="0" i="0">
                <a:latin typeface="Arial Bold"/>
                <a:cs typeface="Arial Bold"/>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011002" y="4629698"/>
            <a:ext cx="3675798" cy="820190"/>
          </a:xfrm>
        </p:spPr>
        <p:txBody>
          <a:bodyPr/>
          <a:lstStyle>
            <a:lvl1pPr marL="0" indent="0" algn="l">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Picture Placeholder 2"/>
          <p:cNvSpPr>
            <a:spLocks noGrp="1"/>
          </p:cNvSpPr>
          <p:nvPr>
            <p:ph type="pic" idx="1"/>
          </p:nvPr>
        </p:nvSpPr>
        <p:spPr>
          <a:xfrm>
            <a:off x="1511300" y="550863"/>
            <a:ext cx="3249153" cy="48990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7" name="Slide Number Placeholder 3"/>
          <p:cNvSpPr>
            <a:spLocks noGrp="1"/>
          </p:cNvSpPr>
          <p:nvPr>
            <p:ph type="sldNum" sz="quarter" idx="10"/>
          </p:nvPr>
        </p:nvSpPr>
        <p:spPr/>
        <p:txBody>
          <a:bodyPr/>
          <a:lstStyle>
            <a:lvl1pPr>
              <a:defRPr/>
            </a:lvl1pPr>
          </a:lstStyle>
          <a:p>
            <a:fld id="{87743C7C-5E06-D544-93ED-DB1B02646DBB}" type="slidenum">
              <a:rPr lang="en-US"/>
              <a:pPr/>
              <a:t>‹#›</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507755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561975"/>
            <a:ext cx="1166995" cy="4887913"/>
          </a:xfrm>
        </p:spPr>
        <p:txBody>
          <a:bodyPr vert="vert270"/>
          <a:lstStyle>
            <a:lvl1pPr algn="r">
              <a:defRPr/>
            </a:lvl1pPr>
          </a:lstStyle>
          <a:p>
            <a:r>
              <a:rPr lang="en-US" smtClean="0"/>
              <a:t>Click to edit Master title style</a:t>
            </a:r>
            <a:endParaRPr lang="en-US" dirty="0"/>
          </a:p>
        </p:txBody>
      </p:sp>
      <p:sp>
        <p:nvSpPr>
          <p:cNvPr id="9" name="Text Placeholder 8"/>
          <p:cNvSpPr>
            <a:spLocks noGrp="1"/>
          </p:cNvSpPr>
          <p:nvPr>
            <p:ph type="body" sz="quarter" idx="13"/>
          </p:nvPr>
        </p:nvSpPr>
        <p:spPr>
          <a:xfrm>
            <a:off x="2981325" y="561975"/>
            <a:ext cx="5640388" cy="4887913"/>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3"/>
          <p:cNvSpPr>
            <a:spLocks noGrp="1"/>
          </p:cNvSpPr>
          <p:nvPr>
            <p:ph type="sldNum" sz="quarter" idx="14"/>
          </p:nvPr>
        </p:nvSpPr>
        <p:spPr/>
        <p:txBody>
          <a:bodyPr/>
          <a:lstStyle>
            <a:lvl1pPr>
              <a:defRPr/>
            </a:lvl1pPr>
          </a:lstStyle>
          <a:p>
            <a:fld id="{F3071068-4386-8646-A286-F3FCE914E77D}" type="slidenum">
              <a:rPr lang="en-US"/>
              <a:pPr/>
              <a:t>‹#›</a:t>
            </a:fld>
            <a:endParaRPr lang="en-US"/>
          </a:p>
        </p:txBody>
      </p:sp>
      <p:sp>
        <p:nvSpPr>
          <p:cNvPr id="7"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344111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7" descr="Wave Croppe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4198596"/>
            <a:ext cx="7538720" cy="1261884"/>
          </a:xfrm>
          <a:noFill/>
          <a:ln>
            <a:noFill/>
          </a:ln>
        </p:spPr>
        <p:style>
          <a:lnRef idx="2">
            <a:schemeClr val="accent5"/>
          </a:lnRef>
          <a:fillRef idx="1">
            <a:schemeClr val="lt1"/>
          </a:fillRef>
          <a:effectRef idx="0">
            <a:schemeClr val="accent5"/>
          </a:effectRef>
          <a:fontRef idx="none"/>
        </p:style>
        <p:txBody>
          <a:bodyPr anchor="b" anchorCtr="0"/>
          <a:lstStyle>
            <a:lvl1pPr algn="l">
              <a:defRPr sz="3800" cap="all">
                <a:solidFill>
                  <a:srgbClr val="64B034"/>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5460480"/>
            <a:ext cx="6400800" cy="523220"/>
          </a:xfrm>
        </p:spPr>
        <p:txBody>
          <a:bodyPr>
            <a:sp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110253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2890838"/>
            <a:ext cx="1504950" cy="912812"/>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Text Placeholder 7"/>
          <p:cNvSpPr>
            <a:spLocks noGrp="1"/>
          </p:cNvSpPr>
          <p:nvPr>
            <p:ph type="body" sz="quarter" idx="15"/>
          </p:nvPr>
        </p:nvSpPr>
        <p:spPr>
          <a:xfrm>
            <a:off x="1738312" y="3491366"/>
            <a:ext cx="6991180" cy="311536"/>
          </a:xfrm>
        </p:spPr>
        <p:txBody>
          <a:bodyPr anchor="b">
            <a:noAutofit/>
          </a:bodyPr>
          <a:lstStyle>
            <a:lvl1pPr>
              <a:buNone/>
              <a:defRPr sz="2000" b="0" i="0" cap="none">
                <a:solidFill>
                  <a:srgbClr val="64B034"/>
                </a:solidFill>
                <a:latin typeface="Arial Bold"/>
                <a:cs typeface="Arial Bold"/>
              </a:defRPr>
            </a:lvl1pPr>
          </a:lstStyle>
          <a:p>
            <a:pPr lvl="0"/>
            <a:r>
              <a:rPr lang="en-US" dirty="0" smtClean="0"/>
              <a:t>Click to edit Master text styles</a:t>
            </a:r>
          </a:p>
        </p:txBody>
      </p:sp>
      <p:sp>
        <p:nvSpPr>
          <p:cNvPr id="17" name="Title 16"/>
          <p:cNvSpPr>
            <a:spLocks noGrp="1"/>
          </p:cNvSpPr>
          <p:nvPr>
            <p:ph type="title"/>
          </p:nvPr>
        </p:nvSpPr>
        <p:spPr>
          <a:xfrm>
            <a:off x="1738311" y="2891202"/>
            <a:ext cx="7796350" cy="600164"/>
          </a:xfrm>
        </p:spPr>
        <p:txBody>
          <a:bodyPr/>
          <a:lstStyle>
            <a:lvl1pPr algn="l">
              <a:defRPr>
                <a:solidFill>
                  <a:schemeClr val="bg1"/>
                </a:solidFill>
              </a:defRPr>
            </a:lvl1pPr>
          </a:lstStyle>
          <a:p>
            <a:r>
              <a:rPr lang="en-US" dirty="0" smtClean="0"/>
              <a:t>Click to edit Master title style</a:t>
            </a:r>
            <a:endParaRPr lang="en-US" dirty="0"/>
          </a:p>
        </p:txBody>
      </p:sp>
      <p:sp>
        <p:nvSpPr>
          <p:cNvPr id="6" name="Slide Number Placeholder 3"/>
          <p:cNvSpPr>
            <a:spLocks noGrp="1"/>
          </p:cNvSpPr>
          <p:nvPr>
            <p:ph type="sldNum" sz="quarter" idx="16"/>
          </p:nvPr>
        </p:nvSpPr>
        <p:spPr/>
        <p:txBody>
          <a:bodyPr/>
          <a:lstStyle>
            <a:lvl1pPr>
              <a:defRPr/>
            </a:lvl1pPr>
          </a:lstStyle>
          <a:p>
            <a:fld id="{7E97891D-A0D0-D841-A6F1-50B465684620}" type="slidenum">
              <a:rPr lang="en-US"/>
              <a:pPr/>
              <a:t>‹#›</a:t>
            </a:fld>
            <a:endParaRPr lang="en-US"/>
          </a:p>
        </p:txBody>
      </p:sp>
    </p:spTree>
    <p:extLst>
      <p:ext uri="{BB962C8B-B14F-4D97-AF65-F5344CB8AC3E}">
        <p14:creationId xmlns:p14="http://schemas.microsoft.com/office/powerpoint/2010/main" val="537334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2890838"/>
            <a:ext cx="1504950" cy="912812"/>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Text Placeholder 7"/>
          <p:cNvSpPr>
            <a:spLocks noGrp="1"/>
          </p:cNvSpPr>
          <p:nvPr>
            <p:ph type="body" sz="quarter" idx="15"/>
          </p:nvPr>
        </p:nvSpPr>
        <p:spPr>
          <a:xfrm>
            <a:off x="1738312" y="3491366"/>
            <a:ext cx="6991180" cy="311536"/>
          </a:xfrm>
        </p:spPr>
        <p:txBody>
          <a:bodyPr anchor="b">
            <a:noAutofit/>
          </a:bodyPr>
          <a:lstStyle>
            <a:lvl1pPr>
              <a:buNone/>
              <a:defRPr sz="2000" b="0" i="0" cap="none">
                <a:solidFill>
                  <a:srgbClr val="009CD1"/>
                </a:solidFill>
                <a:latin typeface="Arial Bold"/>
                <a:cs typeface="Arial Bold"/>
              </a:defRPr>
            </a:lvl1pPr>
          </a:lstStyle>
          <a:p>
            <a:pPr lvl="0"/>
            <a:r>
              <a:rPr lang="en-US" smtClean="0"/>
              <a:t>Click to edit Master text styles</a:t>
            </a:r>
          </a:p>
        </p:txBody>
      </p:sp>
      <p:sp>
        <p:nvSpPr>
          <p:cNvPr id="17" name="Title 16"/>
          <p:cNvSpPr>
            <a:spLocks noGrp="1"/>
          </p:cNvSpPr>
          <p:nvPr>
            <p:ph type="title"/>
          </p:nvPr>
        </p:nvSpPr>
        <p:spPr>
          <a:xfrm>
            <a:off x="1738311" y="2891202"/>
            <a:ext cx="7796350" cy="600164"/>
          </a:xfrm>
        </p:spPr>
        <p:txBody>
          <a:bodyPr/>
          <a:lstStyle>
            <a:lvl1pPr algn="l">
              <a:defRPr>
                <a:solidFill>
                  <a:schemeClr val="bg1"/>
                </a:solidFill>
              </a:defRPr>
            </a:lvl1pPr>
          </a:lstStyle>
          <a:p>
            <a:r>
              <a:rPr lang="en-US" smtClean="0"/>
              <a:t>Click to edit Master title style</a:t>
            </a:r>
            <a:endParaRPr lang="en-US" dirty="0"/>
          </a:p>
        </p:txBody>
      </p:sp>
      <p:sp>
        <p:nvSpPr>
          <p:cNvPr id="6" name="Slide Number Placeholder 3"/>
          <p:cNvSpPr>
            <a:spLocks noGrp="1"/>
          </p:cNvSpPr>
          <p:nvPr>
            <p:ph type="sldNum" sz="quarter" idx="16"/>
          </p:nvPr>
        </p:nvSpPr>
        <p:spPr/>
        <p:txBody>
          <a:bodyPr/>
          <a:lstStyle>
            <a:lvl1pPr>
              <a:defRPr/>
            </a:lvl1pPr>
          </a:lstStyle>
          <a:p>
            <a:fld id="{1FAD1AD3-75D5-7D40-80A3-A9663ABB0732}" type="slidenum">
              <a:rPr lang="en-US"/>
              <a:pPr/>
              <a:t>‹#›</a:t>
            </a:fld>
            <a:endParaRPr lang="en-US"/>
          </a:p>
        </p:txBody>
      </p:sp>
    </p:spTree>
    <p:extLst>
      <p:ext uri="{BB962C8B-B14F-4D97-AF65-F5344CB8AC3E}">
        <p14:creationId xmlns:p14="http://schemas.microsoft.com/office/powerpoint/2010/main" val="1111134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1588" y="550863"/>
            <a:ext cx="1271588" cy="769937"/>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Title 9"/>
          <p:cNvSpPr>
            <a:spLocks noGrp="1"/>
          </p:cNvSpPr>
          <p:nvPr>
            <p:ph type="title"/>
          </p:nvPr>
        </p:nvSpPr>
        <p:spPr>
          <a:xfrm>
            <a:off x="1511300" y="550862"/>
            <a:ext cx="7796350" cy="769937"/>
          </a:xfrm>
        </p:spPr>
        <p:txBody>
          <a:bodyPr wrap="none" anchor="ctr"/>
          <a:lstStyle>
            <a:lvl1pPr>
              <a:defRPr>
                <a:solidFill>
                  <a:schemeClr val="bg1"/>
                </a:solidFill>
              </a:defRPr>
            </a:lvl1pPr>
          </a:lstStyle>
          <a:p>
            <a:r>
              <a:rPr lang="en-US" dirty="0" smtClean="0"/>
              <a:t>Click to edit Master title style</a:t>
            </a:r>
            <a:endParaRPr lang="en-US" dirty="0"/>
          </a:p>
        </p:txBody>
      </p:sp>
      <p:sp>
        <p:nvSpPr>
          <p:cNvPr id="21" name="Text Placeholder 3"/>
          <p:cNvSpPr>
            <a:spLocks noGrp="1"/>
          </p:cNvSpPr>
          <p:nvPr>
            <p:ph type="body" sz="half" idx="17"/>
          </p:nvPr>
        </p:nvSpPr>
        <p:spPr>
          <a:xfrm>
            <a:off x="4227848" y="2438442"/>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8" name="Text Placeholder 3"/>
          <p:cNvSpPr>
            <a:spLocks noGrp="1"/>
          </p:cNvSpPr>
          <p:nvPr>
            <p:ph type="body" sz="half" idx="22"/>
          </p:nvPr>
        </p:nvSpPr>
        <p:spPr>
          <a:xfrm>
            <a:off x="4227848" y="3976467"/>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0" name="Text Placeholder 3"/>
          <p:cNvSpPr>
            <a:spLocks noGrp="1"/>
          </p:cNvSpPr>
          <p:nvPr>
            <p:ph type="body" sz="half" idx="23"/>
          </p:nvPr>
        </p:nvSpPr>
        <p:spPr>
          <a:xfrm>
            <a:off x="4227848" y="5514492"/>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4" name="Content Placeholder 33"/>
          <p:cNvSpPr>
            <a:spLocks noGrp="1"/>
          </p:cNvSpPr>
          <p:nvPr>
            <p:ph sz="quarter" idx="24"/>
          </p:nvPr>
        </p:nvSpPr>
        <p:spPr>
          <a:xfrm>
            <a:off x="4227849" y="1734057"/>
            <a:ext cx="4236372"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5" name="Content Placeholder 33"/>
          <p:cNvSpPr>
            <a:spLocks noGrp="1"/>
          </p:cNvSpPr>
          <p:nvPr>
            <p:ph sz="quarter" idx="25"/>
          </p:nvPr>
        </p:nvSpPr>
        <p:spPr>
          <a:xfrm>
            <a:off x="4227848" y="3272082"/>
            <a:ext cx="4236373"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6" name="Content Placeholder 33"/>
          <p:cNvSpPr>
            <a:spLocks noGrp="1"/>
          </p:cNvSpPr>
          <p:nvPr>
            <p:ph sz="quarter" idx="26"/>
          </p:nvPr>
        </p:nvSpPr>
        <p:spPr>
          <a:xfrm>
            <a:off x="4227848" y="4809642"/>
            <a:ext cx="4236373"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9" name="Picture Placeholder 2"/>
          <p:cNvSpPr>
            <a:spLocks noGrp="1"/>
          </p:cNvSpPr>
          <p:nvPr>
            <p:ph type="pic" idx="1"/>
          </p:nvPr>
        </p:nvSpPr>
        <p:spPr>
          <a:xfrm>
            <a:off x="1994589" y="1734057"/>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40" name="Picture Placeholder 2"/>
          <p:cNvSpPr>
            <a:spLocks noGrp="1"/>
          </p:cNvSpPr>
          <p:nvPr>
            <p:ph type="pic" idx="27"/>
          </p:nvPr>
        </p:nvSpPr>
        <p:spPr>
          <a:xfrm>
            <a:off x="1994589" y="3272082"/>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41" name="Picture Placeholder 2"/>
          <p:cNvSpPr>
            <a:spLocks noGrp="1"/>
          </p:cNvSpPr>
          <p:nvPr>
            <p:ph type="pic" idx="28"/>
          </p:nvPr>
        </p:nvSpPr>
        <p:spPr>
          <a:xfrm>
            <a:off x="1994589" y="4809642"/>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14" name="Slide Number Placeholder 3"/>
          <p:cNvSpPr>
            <a:spLocks noGrp="1"/>
          </p:cNvSpPr>
          <p:nvPr>
            <p:ph type="sldNum" sz="quarter" idx="29"/>
          </p:nvPr>
        </p:nvSpPr>
        <p:spPr/>
        <p:txBody>
          <a:bodyPr/>
          <a:lstStyle>
            <a:lvl1pPr>
              <a:defRPr/>
            </a:lvl1pPr>
          </a:lstStyle>
          <a:p>
            <a:fld id="{6030843E-E722-C740-84E1-2593A08E4C67}" type="slidenum">
              <a:rPr lang="en-US"/>
              <a:pPr/>
              <a:t>‹#›</a:t>
            </a:fld>
            <a:endParaRPr lang="en-US"/>
          </a:p>
        </p:txBody>
      </p:sp>
      <p:sp>
        <p:nvSpPr>
          <p:cNvPr id="15" name="Footer Placeholder 41"/>
          <p:cNvSpPr>
            <a:spLocks noGrp="1"/>
          </p:cNvSpPr>
          <p:nvPr>
            <p:ph type="ftr" sz="quarter" idx="30"/>
          </p:nvPr>
        </p:nvSpPr>
        <p:spPr/>
        <p:txBody>
          <a:bodyPr/>
          <a:lstStyle>
            <a:lvl1pPr>
              <a:defRPr>
                <a:solidFill>
                  <a:schemeClr val="bg1">
                    <a:lumMod val="50000"/>
                  </a:schemeClr>
                </a:solidFill>
              </a:defRPr>
            </a:lvl1pPr>
          </a:lstStyle>
          <a:p>
            <a:pPr>
              <a:defRPr/>
            </a:pPr>
            <a:endParaRPr lang="en-US"/>
          </a:p>
        </p:txBody>
      </p:sp>
    </p:spTree>
    <p:extLst>
      <p:ext uri="{BB962C8B-B14F-4D97-AF65-F5344CB8AC3E}">
        <p14:creationId xmlns:p14="http://schemas.microsoft.com/office/powerpoint/2010/main" val="38575417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rot="16200000">
            <a:off x="-142080" y="5765006"/>
            <a:ext cx="1408112" cy="777875"/>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7"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6200000">
            <a:off x="-1881852" y="2376340"/>
            <a:ext cx="4887259" cy="777240"/>
          </a:xfrm>
        </p:spPr>
        <p:txBody>
          <a:bodyPr anchor="ctr"/>
          <a:lstStyle>
            <a:lvl1pPr algn="l">
              <a:defRPr/>
            </a:lvl1pPr>
          </a:lstStyle>
          <a:p>
            <a:r>
              <a:rPr lang="en-US" dirty="0" smtClean="0"/>
              <a:t>Click to edit Master title style</a:t>
            </a:r>
            <a:endParaRPr lang="en-US" dirty="0"/>
          </a:p>
        </p:txBody>
      </p:sp>
      <p:sp>
        <p:nvSpPr>
          <p:cNvPr id="8" name="Text Placeholder 8"/>
          <p:cNvSpPr>
            <a:spLocks noGrp="1"/>
          </p:cNvSpPr>
          <p:nvPr>
            <p:ph type="body" sz="quarter" idx="13"/>
          </p:nvPr>
        </p:nvSpPr>
        <p:spPr>
          <a:xfrm>
            <a:off x="1511300" y="321330"/>
            <a:ext cx="7175500" cy="4887258"/>
          </a:xfrm>
        </p:spPr>
        <p:txBody>
          <a:bodyPr anchor="ct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0" name="Slide Number Placeholder 2"/>
          <p:cNvSpPr>
            <a:spLocks noGrp="1"/>
          </p:cNvSpPr>
          <p:nvPr>
            <p:ph type="sldNum" sz="quarter" idx="14"/>
          </p:nvPr>
        </p:nvSpPr>
        <p:spPr/>
        <p:txBody>
          <a:bodyPr/>
          <a:lstStyle>
            <a:lvl1pPr>
              <a:defRPr/>
            </a:lvl1pPr>
          </a:lstStyle>
          <a:p>
            <a:fld id="{17087B2C-D3DC-6E41-A7F6-82DB189227E4}" type="slidenum">
              <a:rPr lang="en-US"/>
              <a:pPr/>
              <a:t>‹#›</a:t>
            </a:fld>
            <a:endParaRPr lang="en-US"/>
          </a:p>
        </p:txBody>
      </p:sp>
      <p:sp>
        <p:nvSpPr>
          <p:cNvPr id="11" name="Footer Placeholder 6"/>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9003233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pic>
        <p:nvPicPr>
          <p:cNvPr id="4" name="Picture 6"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8"/>
          <p:cNvSpPr>
            <a:spLocks noGrp="1"/>
          </p:cNvSpPr>
          <p:nvPr>
            <p:ph type="body" sz="quarter" idx="13"/>
          </p:nvPr>
        </p:nvSpPr>
        <p:spPr>
          <a:xfrm>
            <a:off x="1511300" y="1669970"/>
            <a:ext cx="7175500" cy="3781870"/>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7" name="Slide Number Placeholder 2"/>
          <p:cNvSpPr>
            <a:spLocks noGrp="1"/>
          </p:cNvSpPr>
          <p:nvPr>
            <p:ph type="sldNum" sz="quarter" idx="14"/>
          </p:nvPr>
        </p:nvSpPr>
        <p:spPr/>
        <p:txBody>
          <a:bodyPr/>
          <a:lstStyle>
            <a:lvl1pPr>
              <a:defRPr/>
            </a:lvl1pPr>
          </a:lstStyle>
          <a:p>
            <a:fld id="{46BFED34-8EEC-0B44-B51B-3A0AF6D28C6C}" type="slidenum">
              <a:rPr lang="en-US"/>
              <a:pPr/>
              <a:t>‹#›</a:t>
            </a:fld>
            <a:endParaRPr lang="en-US"/>
          </a:p>
        </p:txBody>
      </p:sp>
      <p:sp>
        <p:nvSpPr>
          <p:cNvPr id="8"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16571507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0" y="1657350"/>
            <a:ext cx="1271588" cy="769938"/>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511300" y="1658328"/>
            <a:ext cx="7796350" cy="768959"/>
          </a:xfrm>
        </p:spPr>
        <p:txBody>
          <a:bodyPr wrap="none" anchor="ctr"/>
          <a:lstStyle/>
          <a:p>
            <a:r>
              <a:rPr lang="en-US" dirty="0" smtClean="0"/>
              <a:t>Click to edit Master title style</a:t>
            </a:r>
            <a:endParaRPr lang="en-US" dirty="0"/>
          </a:p>
        </p:txBody>
      </p:sp>
      <p:sp>
        <p:nvSpPr>
          <p:cNvPr id="9" name="Text Placeholder 8"/>
          <p:cNvSpPr>
            <a:spLocks noGrp="1"/>
          </p:cNvSpPr>
          <p:nvPr>
            <p:ph type="body" sz="quarter" idx="13"/>
          </p:nvPr>
        </p:nvSpPr>
        <p:spPr>
          <a:xfrm>
            <a:off x="1511300" y="2867668"/>
            <a:ext cx="7175500" cy="2980682"/>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7" name="Footer Placeholder 4"/>
          <p:cNvSpPr>
            <a:spLocks noGrp="1"/>
          </p:cNvSpPr>
          <p:nvPr>
            <p:ph type="ftr" sz="quarter" idx="14"/>
          </p:nvPr>
        </p:nvSpPr>
        <p:spPr/>
        <p:txBody>
          <a:bodyPr/>
          <a:lstStyle>
            <a:lvl1pPr>
              <a:defRPr>
                <a:solidFill>
                  <a:schemeClr val="bg1">
                    <a:lumMod val="50000"/>
                  </a:schemeClr>
                </a:solidFill>
              </a:defRPr>
            </a:lvl1pPr>
          </a:lstStyle>
          <a:p>
            <a:pPr>
              <a:defRPr/>
            </a:pPr>
            <a:endParaRPr lang="en-US"/>
          </a:p>
        </p:txBody>
      </p:sp>
      <p:sp>
        <p:nvSpPr>
          <p:cNvPr id="8" name="Slide Number Placeholder 3"/>
          <p:cNvSpPr>
            <a:spLocks noGrp="1"/>
          </p:cNvSpPr>
          <p:nvPr>
            <p:ph type="sldNum" sz="quarter" idx="15"/>
          </p:nvPr>
        </p:nvSpPr>
        <p:spPr/>
        <p:txBody>
          <a:bodyPr/>
          <a:lstStyle>
            <a:lvl1pPr>
              <a:defRPr>
                <a:solidFill>
                  <a:srgbClr val="7F7F7F"/>
                </a:solidFill>
              </a:defRPr>
            </a:lvl1pPr>
          </a:lstStyle>
          <a:p>
            <a:fld id="{DE9D7E4F-B395-C249-B56C-70C52B669F23}" type="slidenum">
              <a:rPr lang="en-US"/>
              <a:pPr/>
              <a:t>‹#›</a:t>
            </a:fld>
            <a:endParaRPr lang="en-US"/>
          </a:p>
        </p:txBody>
      </p:sp>
    </p:spTree>
    <p:extLst>
      <p:ext uri="{BB962C8B-B14F-4D97-AF65-F5344CB8AC3E}">
        <p14:creationId xmlns:p14="http://schemas.microsoft.com/office/powerpoint/2010/main" val="31150045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9" name="Rectangle 8"/>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588" y="550863"/>
            <a:ext cx="1271588" cy="769937"/>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Text Placeholder 8"/>
          <p:cNvSpPr>
            <a:spLocks noGrp="1"/>
          </p:cNvSpPr>
          <p:nvPr>
            <p:ph type="body" sz="quarter" idx="15"/>
          </p:nvPr>
        </p:nvSpPr>
        <p:spPr>
          <a:xfrm>
            <a:off x="687951" y="2495824"/>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4" name="Text Placeholder 8"/>
          <p:cNvSpPr>
            <a:spLocks noGrp="1"/>
          </p:cNvSpPr>
          <p:nvPr>
            <p:ph type="body" sz="quarter" idx="16"/>
          </p:nvPr>
        </p:nvSpPr>
        <p:spPr>
          <a:xfrm rot="16200000">
            <a:off x="-1259555" y="3901773"/>
            <a:ext cx="3551041" cy="343971"/>
          </a:xfrm>
          <a:solidFill>
            <a:schemeClr val="accent2"/>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7" name="Text Placeholder 8"/>
          <p:cNvSpPr>
            <a:spLocks noGrp="1"/>
          </p:cNvSpPr>
          <p:nvPr>
            <p:ph type="body" sz="quarter" idx="19"/>
          </p:nvPr>
        </p:nvSpPr>
        <p:spPr>
          <a:xfrm>
            <a:off x="3590869" y="2495824"/>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8" name="Text Placeholder 8"/>
          <p:cNvSpPr>
            <a:spLocks noGrp="1"/>
          </p:cNvSpPr>
          <p:nvPr>
            <p:ph type="body" sz="quarter" idx="20"/>
          </p:nvPr>
        </p:nvSpPr>
        <p:spPr>
          <a:xfrm>
            <a:off x="6479661" y="2495824"/>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22" name="Title 21"/>
          <p:cNvSpPr>
            <a:spLocks noGrp="1"/>
          </p:cNvSpPr>
          <p:nvPr>
            <p:ph type="title"/>
          </p:nvPr>
        </p:nvSpPr>
        <p:spPr>
          <a:xfrm>
            <a:off x="1511300" y="561976"/>
            <a:ext cx="7796350" cy="758824"/>
          </a:xfrm>
        </p:spPr>
        <p:txBody>
          <a:bodyPr wrap="none" anchor="ctr"/>
          <a:lstStyle/>
          <a:p>
            <a:r>
              <a:rPr lang="en-US" dirty="0" smtClean="0"/>
              <a:t>Click to edit Master title style</a:t>
            </a:r>
            <a:endParaRPr lang="en-US" dirty="0"/>
          </a:p>
        </p:txBody>
      </p:sp>
      <p:sp>
        <p:nvSpPr>
          <p:cNvPr id="25" name="Text Placeholder 8"/>
          <p:cNvSpPr>
            <a:spLocks noGrp="1"/>
          </p:cNvSpPr>
          <p:nvPr>
            <p:ph type="body" sz="quarter" idx="21"/>
          </p:nvPr>
        </p:nvSpPr>
        <p:spPr>
          <a:xfrm rot="16200000">
            <a:off x="1643363" y="3901774"/>
            <a:ext cx="3551041" cy="343971"/>
          </a:xfrm>
          <a:solidFill>
            <a:schemeClr val="tx1"/>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26" name="Text Placeholder 8"/>
          <p:cNvSpPr>
            <a:spLocks noGrp="1"/>
          </p:cNvSpPr>
          <p:nvPr>
            <p:ph type="body" sz="quarter" idx="22"/>
          </p:nvPr>
        </p:nvSpPr>
        <p:spPr>
          <a:xfrm rot="16200000">
            <a:off x="4532155" y="3901774"/>
            <a:ext cx="3551041" cy="343971"/>
          </a:xfrm>
          <a:solidFill>
            <a:schemeClr val="accent4"/>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3" name="Footer Placeholder 3"/>
          <p:cNvSpPr>
            <a:spLocks noGrp="1"/>
          </p:cNvSpPr>
          <p:nvPr>
            <p:ph type="ftr" sz="quarter" idx="23"/>
          </p:nvPr>
        </p:nvSpPr>
        <p:spPr/>
        <p:txBody>
          <a:bodyPr/>
          <a:lstStyle>
            <a:lvl1pPr>
              <a:defRPr/>
            </a:lvl1pPr>
          </a:lstStyle>
          <a:p>
            <a:pPr>
              <a:defRPr/>
            </a:pPr>
            <a:endParaRPr lang="en-US"/>
          </a:p>
        </p:txBody>
      </p:sp>
      <p:sp>
        <p:nvSpPr>
          <p:cNvPr id="15" name="Slide Number Placeholder 18"/>
          <p:cNvSpPr>
            <a:spLocks noGrp="1"/>
          </p:cNvSpPr>
          <p:nvPr>
            <p:ph type="sldNum" sz="quarter" idx="24"/>
          </p:nvPr>
        </p:nvSpPr>
        <p:spPr/>
        <p:txBody>
          <a:bodyPr/>
          <a:lstStyle>
            <a:lvl1pPr>
              <a:defRPr>
                <a:solidFill>
                  <a:srgbClr val="7F7F7F"/>
                </a:solidFill>
              </a:defRPr>
            </a:lvl1pPr>
          </a:lstStyle>
          <a:p>
            <a:fld id="{DF002178-0ADB-7C47-BCA1-80633EE6E1A1}" type="slidenum">
              <a:rPr lang="en-US"/>
              <a:pPr/>
              <a:t>‹#›</a:t>
            </a:fld>
            <a:endParaRPr lang="en-US"/>
          </a:p>
        </p:txBody>
      </p:sp>
    </p:spTree>
    <p:extLst>
      <p:ext uri="{BB962C8B-B14F-4D97-AF65-F5344CB8AC3E}">
        <p14:creationId xmlns:p14="http://schemas.microsoft.com/office/powerpoint/2010/main" val="18856213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1511940" y="1669970"/>
            <a:ext cx="7174860" cy="377991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9"/>
          <p:cNvSpPr>
            <a:spLocks noGrp="1"/>
          </p:cNvSpPr>
          <p:nvPr>
            <p:ph type="title"/>
          </p:nvPr>
        </p:nvSpPr>
        <p:spPr/>
        <p:txBody>
          <a:bodyPr/>
          <a:lstStyle/>
          <a:p>
            <a:r>
              <a:rPr lang="en-US" dirty="0" smtClean="0"/>
              <a:t>Click to edit Master title style</a:t>
            </a:r>
            <a:endParaRPr lang="en-US" dirty="0"/>
          </a:p>
        </p:txBody>
      </p:sp>
      <p:sp>
        <p:nvSpPr>
          <p:cNvPr id="6" name="Slide Number Placeholder 7"/>
          <p:cNvSpPr>
            <a:spLocks noGrp="1"/>
          </p:cNvSpPr>
          <p:nvPr>
            <p:ph type="sldNum" sz="quarter" idx="10"/>
          </p:nvPr>
        </p:nvSpPr>
        <p:spPr/>
        <p:txBody>
          <a:bodyPr/>
          <a:lstStyle>
            <a:lvl1pPr>
              <a:defRPr/>
            </a:lvl1pPr>
          </a:lstStyle>
          <a:p>
            <a:fld id="{3A4E07F9-9149-0C42-98F6-F2B26FEB7E1D}"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89802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4088823"/>
            <a:ext cx="7137000" cy="1362075"/>
          </a:xfrm>
        </p:spPr>
        <p:txBody>
          <a:bodyPr/>
          <a:lstStyle>
            <a:lvl1pPr algn="l">
              <a:defRPr sz="4000" b="0" i="0" cap="all">
                <a:latin typeface="Arial"/>
                <a:cs typeface="Aria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11300" y="2588636"/>
            <a:ext cx="7137000" cy="1500187"/>
          </a:xfrm>
        </p:spPr>
        <p:txBody>
          <a:bodyPr anchor="b"/>
          <a:lstStyle>
            <a:lvl1pPr marL="0" indent="0">
              <a:buNone/>
              <a:defRPr sz="2000">
                <a:solidFill>
                  <a:srgbClr val="13131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35FBA17F-0FE7-5A46-A36D-1310657C6D75}" type="slidenum">
              <a:rPr lang="en-US"/>
              <a:pPr/>
              <a:t>‹#›</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3510466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1301" y="561975"/>
            <a:ext cx="7175500" cy="1095375"/>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511301" y="1657350"/>
            <a:ext cx="3495454"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270280" y="1657350"/>
            <a:ext cx="341652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59901011-5AA4-8D4F-87EC-4DD90F650181}" type="slidenum">
              <a:rPr lang="en-US"/>
              <a:pPr/>
              <a:t>‹#›</a:t>
            </a:fld>
            <a:endParaRPr lang="en-US"/>
          </a:p>
        </p:txBody>
      </p:sp>
      <p:sp>
        <p:nvSpPr>
          <p:cNvPr id="6"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59426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cxnSp>
        <p:nvCxnSpPr>
          <p:cNvPr id="9" name="Straight Connector 8"/>
          <p:cNvCxnSpPr/>
          <p:nvPr/>
        </p:nvCxnSpPr>
        <p:spPr>
          <a:xfrm>
            <a:off x="1563688" y="2197100"/>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63688" y="3724275"/>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563688" y="5253038"/>
            <a:ext cx="7580312" cy="1587"/>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563688" y="2197100"/>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3688" y="3724275"/>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563688" y="5253038"/>
            <a:ext cx="7580312" cy="1587"/>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2"/>
          <p:cNvSpPr>
            <a:spLocks noGrp="1"/>
          </p:cNvSpPr>
          <p:nvPr>
            <p:ph type="body" idx="1"/>
          </p:nvPr>
        </p:nvSpPr>
        <p:spPr>
          <a:xfrm>
            <a:off x="1511300" y="1745464"/>
            <a:ext cx="7175500" cy="486647"/>
          </a:xfrm>
        </p:spPr>
        <p:txBody>
          <a:bodyPr anchor="b"/>
          <a:lstStyle>
            <a:lvl1pPr marL="457200" indent="-457200" algn="l">
              <a:buClr>
                <a:schemeClr val="tx1"/>
              </a:buClr>
              <a:buFont typeface="Wingdings" charset="2"/>
              <a:buAutoNum type="arabicPlain"/>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1" name="Text Placeholder 8"/>
          <p:cNvSpPr>
            <a:spLocks noGrp="1"/>
          </p:cNvSpPr>
          <p:nvPr>
            <p:ph type="body" sz="quarter" idx="14"/>
          </p:nvPr>
        </p:nvSpPr>
        <p:spPr>
          <a:xfrm>
            <a:off x="1511300" y="2233699"/>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2" name="Text Placeholder 8"/>
          <p:cNvSpPr>
            <a:spLocks noGrp="1"/>
          </p:cNvSpPr>
          <p:nvPr>
            <p:ph type="body" sz="quarter" idx="15"/>
          </p:nvPr>
        </p:nvSpPr>
        <p:spPr>
          <a:xfrm>
            <a:off x="1511300" y="3759988"/>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3" name="Text Placeholder 8"/>
          <p:cNvSpPr>
            <a:spLocks noGrp="1"/>
          </p:cNvSpPr>
          <p:nvPr>
            <p:ph type="body" sz="quarter" idx="16"/>
          </p:nvPr>
        </p:nvSpPr>
        <p:spPr>
          <a:xfrm>
            <a:off x="1511300" y="5287680"/>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4" name="Text Placeholder 2"/>
          <p:cNvSpPr>
            <a:spLocks noGrp="1"/>
          </p:cNvSpPr>
          <p:nvPr>
            <p:ph type="body" idx="17"/>
          </p:nvPr>
        </p:nvSpPr>
        <p:spPr>
          <a:xfrm>
            <a:off x="1511300" y="3271753"/>
            <a:ext cx="7175500" cy="486647"/>
          </a:xfrm>
        </p:spPr>
        <p:txBody>
          <a:bodyPr anchor="b"/>
          <a:lstStyle>
            <a:lvl1pPr marL="457200" indent="-457200" algn="l">
              <a:buClr>
                <a:schemeClr val="tx1"/>
              </a:buClr>
              <a:buFont typeface="Wingdings" charset="2"/>
              <a:buAutoNum type="arabicPlain" startAt="2"/>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5" name="Text Placeholder 2"/>
          <p:cNvSpPr>
            <a:spLocks noGrp="1"/>
          </p:cNvSpPr>
          <p:nvPr>
            <p:ph type="body" idx="18"/>
          </p:nvPr>
        </p:nvSpPr>
        <p:spPr>
          <a:xfrm>
            <a:off x="1511300" y="4802621"/>
            <a:ext cx="7175500" cy="486647"/>
          </a:xfrm>
        </p:spPr>
        <p:txBody>
          <a:bodyPr anchor="b"/>
          <a:lstStyle>
            <a:lvl1pPr marL="457200" indent="-457200" algn="l">
              <a:buClr>
                <a:schemeClr val="tx1"/>
              </a:buClr>
              <a:buFont typeface="Wingdings" charset="2"/>
              <a:buAutoNum type="arabicPlain" startAt="3"/>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Slide Number Placeholder 2"/>
          <p:cNvSpPr>
            <a:spLocks noGrp="1"/>
          </p:cNvSpPr>
          <p:nvPr>
            <p:ph type="sldNum" sz="quarter" idx="19"/>
          </p:nvPr>
        </p:nvSpPr>
        <p:spPr/>
        <p:txBody>
          <a:bodyPr/>
          <a:lstStyle>
            <a:lvl1pPr>
              <a:defRPr/>
            </a:lvl1pPr>
          </a:lstStyle>
          <a:p>
            <a:fld id="{975EDC99-D358-9F48-9760-89B6F86E24D6}" type="slidenum">
              <a:rPr lang="en-US"/>
              <a:pPr/>
              <a:t>‹#›</a:t>
            </a:fld>
            <a:endParaRPr lang="en-US"/>
          </a:p>
        </p:txBody>
      </p:sp>
      <p:sp>
        <p:nvSpPr>
          <p:cNvPr id="21" name="Footer Placeholder 3"/>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4519803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563688" y="1987550"/>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563688" y="1987550"/>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idx="1"/>
          </p:nvPr>
        </p:nvSpPr>
        <p:spPr>
          <a:xfrm>
            <a:off x="1511301" y="1279314"/>
            <a:ext cx="3483864" cy="707886"/>
          </a:xfrm>
        </p:spPr>
        <p:txBody>
          <a:bodyPr anchor="b">
            <a:spAutoFit/>
          </a:bodyPr>
          <a:lstStyle>
            <a:lvl1pPr marL="0" indent="0" algn="l">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511300" y="2298240"/>
            <a:ext cx="3483864" cy="3550110"/>
          </a:xfrm>
        </p:spPr>
        <p:txBody>
          <a:bodyPr/>
          <a:lstStyle>
            <a:lvl1pPr marL="457200" indent="-457200">
              <a:buClr>
                <a:schemeClr val="tx1"/>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206625" y="1279314"/>
            <a:ext cx="3480175" cy="707886"/>
          </a:xfrm>
        </p:spPr>
        <p:txBody>
          <a:bodyPr anchor="b">
            <a:spAutoFit/>
          </a:bodyPr>
          <a:lstStyle>
            <a:lvl1pPr marL="0" indent="0">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206625" y="2298240"/>
            <a:ext cx="3480175" cy="3550110"/>
          </a:xfrm>
        </p:spPr>
        <p:txBody>
          <a:bodyPr/>
          <a:lstStyle>
            <a:lvl1pPr marL="457200" indent="-457200">
              <a:buClr>
                <a:schemeClr val="tx1"/>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0"/>
          <p:cNvSpPr>
            <a:spLocks noGrp="1"/>
          </p:cNvSpPr>
          <p:nvPr>
            <p:ph type="title"/>
          </p:nvPr>
        </p:nvSpPr>
        <p:spPr>
          <a:xfrm>
            <a:off x="1511300" y="561974"/>
            <a:ext cx="7175500" cy="600164"/>
          </a:xfrm>
        </p:spPr>
        <p:txBody>
          <a:bodyPr wrap="none"/>
          <a:lstStyle/>
          <a:p>
            <a:r>
              <a:rPr lang="en-US" dirty="0" smtClean="0"/>
              <a:t>Click to edit Master title style</a:t>
            </a:r>
            <a:endParaRPr lang="en-US" dirty="0"/>
          </a:p>
        </p:txBody>
      </p:sp>
      <p:sp>
        <p:nvSpPr>
          <p:cNvPr id="9" name="Slide Number Placeholder 5"/>
          <p:cNvSpPr>
            <a:spLocks noGrp="1"/>
          </p:cNvSpPr>
          <p:nvPr>
            <p:ph type="sldNum" sz="quarter" idx="10"/>
          </p:nvPr>
        </p:nvSpPr>
        <p:spPr/>
        <p:txBody>
          <a:bodyPr/>
          <a:lstStyle>
            <a:lvl1pPr>
              <a:defRPr/>
            </a:lvl1pPr>
          </a:lstStyle>
          <a:p>
            <a:fld id="{955A4BB8-E50D-E14B-A0BA-AA8E3E0A07A3}" type="slidenum">
              <a:rPr lang="en-US"/>
              <a:pPr/>
              <a:t>‹#›</a:t>
            </a:fld>
            <a:endParaRPr lang="en-US"/>
          </a:p>
        </p:txBody>
      </p:sp>
      <p:sp>
        <p:nvSpPr>
          <p:cNvPr id="10"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42675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1588" y="550863"/>
            <a:ext cx="1271588" cy="769937"/>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Title 9"/>
          <p:cNvSpPr>
            <a:spLocks noGrp="1"/>
          </p:cNvSpPr>
          <p:nvPr>
            <p:ph type="title"/>
          </p:nvPr>
        </p:nvSpPr>
        <p:spPr>
          <a:xfrm>
            <a:off x="1511300" y="550862"/>
            <a:ext cx="7796350" cy="769937"/>
          </a:xfrm>
        </p:spPr>
        <p:txBody>
          <a:bodyPr wrap="none" anchor="ctr"/>
          <a:lstStyle>
            <a:lvl1pPr>
              <a:defRPr>
                <a:solidFill>
                  <a:schemeClr val="bg1"/>
                </a:solidFill>
              </a:defRPr>
            </a:lvl1pPr>
          </a:lstStyle>
          <a:p>
            <a:r>
              <a:rPr lang="en-US" smtClean="0"/>
              <a:t>Click to edit Master title style</a:t>
            </a:r>
            <a:endParaRPr lang="en-US" dirty="0"/>
          </a:p>
        </p:txBody>
      </p:sp>
      <p:sp>
        <p:nvSpPr>
          <p:cNvPr id="21" name="Text Placeholder 3"/>
          <p:cNvSpPr>
            <a:spLocks noGrp="1"/>
          </p:cNvSpPr>
          <p:nvPr>
            <p:ph type="body" sz="half" idx="17"/>
          </p:nvPr>
        </p:nvSpPr>
        <p:spPr>
          <a:xfrm>
            <a:off x="4227848" y="2438442"/>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8" name="Text Placeholder 3"/>
          <p:cNvSpPr>
            <a:spLocks noGrp="1"/>
          </p:cNvSpPr>
          <p:nvPr>
            <p:ph type="body" sz="half" idx="22"/>
          </p:nvPr>
        </p:nvSpPr>
        <p:spPr>
          <a:xfrm>
            <a:off x="4227848" y="3976467"/>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0" name="Text Placeholder 3"/>
          <p:cNvSpPr>
            <a:spLocks noGrp="1"/>
          </p:cNvSpPr>
          <p:nvPr>
            <p:ph type="body" sz="half" idx="23"/>
          </p:nvPr>
        </p:nvSpPr>
        <p:spPr>
          <a:xfrm>
            <a:off x="4227848" y="5514492"/>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4" name="Content Placeholder 33"/>
          <p:cNvSpPr>
            <a:spLocks noGrp="1"/>
          </p:cNvSpPr>
          <p:nvPr>
            <p:ph sz="quarter" idx="24"/>
          </p:nvPr>
        </p:nvSpPr>
        <p:spPr>
          <a:xfrm>
            <a:off x="4227849" y="1734057"/>
            <a:ext cx="4236372"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5" name="Content Placeholder 33"/>
          <p:cNvSpPr>
            <a:spLocks noGrp="1"/>
          </p:cNvSpPr>
          <p:nvPr>
            <p:ph sz="quarter" idx="25"/>
          </p:nvPr>
        </p:nvSpPr>
        <p:spPr>
          <a:xfrm>
            <a:off x="4227848" y="3272082"/>
            <a:ext cx="4236373"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6" name="Content Placeholder 33"/>
          <p:cNvSpPr>
            <a:spLocks noGrp="1"/>
          </p:cNvSpPr>
          <p:nvPr>
            <p:ph sz="quarter" idx="26"/>
          </p:nvPr>
        </p:nvSpPr>
        <p:spPr>
          <a:xfrm>
            <a:off x="4227848" y="4809642"/>
            <a:ext cx="4236373"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9" name="Picture Placeholder 2"/>
          <p:cNvSpPr>
            <a:spLocks noGrp="1"/>
          </p:cNvSpPr>
          <p:nvPr>
            <p:ph type="pic" idx="1"/>
          </p:nvPr>
        </p:nvSpPr>
        <p:spPr>
          <a:xfrm>
            <a:off x="1994589" y="1734057"/>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40" name="Picture Placeholder 2"/>
          <p:cNvSpPr>
            <a:spLocks noGrp="1"/>
          </p:cNvSpPr>
          <p:nvPr>
            <p:ph type="pic" idx="27"/>
          </p:nvPr>
        </p:nvSpPr>
        <p:spPr>
          <a:xfrm>
            <a:off x="1994589" y="3272082"/>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41" name="Picture Placeholder 2"/>
          <p:cNvSpPr>
            <a:spLocks noGrp="1"/>
          </p:cNvSpPr>
          <p:nvPr>
            <p:ph type="pic" idx="28"/>
          </p:nvPr>
        </p:nvSpPr>
        <p:spPr>
          <a:xfrm>
            <a:off x="1994589" y="4809642"/>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14" name="Slide Number Placeholder 3"/>
          <p:cNvSpPr>
            <a:spLocks noGrp="1"/>
          </p:cNvSpPr>
          <p:nvPr>
            <p:ph type="sldNum" sz="quarter" idx="29"/>
          </p:nvPr>
        </p:nvSpPr>
        <p:spPr/>
        <p:txBody>
          <a:bodyPr/>
          <a:lstStyle>
            <a:lvl1pPr>
              <a:defRPr/>
            </a:lvl1pPr>
          </a:lstStyle>
          <a:p>
            <a:fld id="{BC30174C-6613-F449-B892-BE5A92849E69}" type="slidenum">
              <a:rPr lang="en-US"/>
              <a:pPr/>
              <a:t>‹#›</a:t>
            </a:fld>
            <a:endParaRPr lang="en-US"/>
          </a:p>
        </p:txBody>
      </p:sp>
      <p:sp>
        <p:nvSpPr>
          <p:cNvPr id="15" name="Footer Placeholder 41"/>
          <p:cNvSpPr>
            <a:spLocks noGrp="1"/>
          </p:cNvSpPr>
          <p:nvPr>
            <p:ph type="ftr" sz="quarter" idx="30"/>
          </p:nvPr>
        </p:nvSpPr>
        <p:spPr/>
        <p:txBody>
          <a:bodyPr/>
          <a:lstStyle>
            <a:lvl1pPr>
              <a:defRPr>
                <a:solidFill>
                  <a:schemeClr val="bg1">
                    <a:lumMod val="50000"/>
                  </a:schemeClr>
                </a:solidFill>
              </a:defRPr>
            </a:lvl1pPr>
          </a:lstStyle>
          <a:p>
            <a:pPr>
              <a:defRPr/>
            </a:pPr>
            <a:endParaRPr lang="en-US"/>
          </a:p>
        </p:txBody>
      </p:sp>
    </p:spTree>
    <p:extLst>
      <p:ext uri="{BB962C8B-B14F-4D97-AF65-F5344CB8AC3E}">
        <p14:creationId xmlns:p14="http://schemas.microsoft.com/office/powerpoint/2010/main" val="6051453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562532"/>
            <a:ext cx="7175499" cy="2781147"/>
          </a:xfrm>
        </p:spPr>
        <p:txBody>
          <a:bodyPr/>
          <a:lstStyle/>
          <a:p>
            <a:r>
              <a:rPr lang="en-US" dirty="0"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atin typeface="Calibri (Body)" charset="0"/>
                <a:ea typeface="ＭＳ Ｐゴシック" charset="0"/>
                <a:cs typeface="Calibri (Body)" charset="0"/>
              </a:defRPr>
            </a:lvl1pPr>
          </a:lstStyle>
          <a:p>
            <a:pPr>
              <a:defRPr/>
            </a:pPr>
            <a:fld id="{97ACAF54-DC80-F042-A1F1-B01288A25606}"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3947506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6F7633D6-188C-1B49-ABE4-12E27F989DD1}" type="slidenum">
              <a:rPr lang="en-US"/>
              <a:pPr/>
              <a:t>‹#›</a:t>
            </a:fld>
            <a:endParaRPr lang="en-US"/>
          </a:p>
        </p:txBody>
      </p:sp>
    </p:spTree>
    <p:extLst>
      <p:ext uri="{BB962C8B-B14F-4D97-AF65-F5344CB8AC3E}">
        <p14:creationId xmlns:p14="http://schemas.microsoft.com/office/powerpoint/2010/main" val="17943694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300" y="1175039"/>
            <a:ext cx="4388947" cy="4673311"/>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193994" y="1175040"/>
            <a:ext cx="2523422" cy="4673310"/>
          </a:xfrm>
        </p:spPr>
        <p:txBody>
          <a:bodyPr/>
          <a:lstStyle>
            <a:lvl1pPr marL="0" indent="0">
              <a:buNone/>
              <a:defRPr sz="13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Title 7"/>
          <p:cNvSpPr>
            <a:spLocks noGrp="1"/>
          </p:cNvSpPr>
          <p:nvPr>
            <p:ph type="title"/>
          </p:nvPr>
        </p:nvSpPr>
        <p:spPr>
          <a:xfrm>
            <a:off x="1511300" y="561975"/>
            <a:ext cx="4388947" cy="523220"/>
          </a:xfrm>
        </p:spPr>
        <p:txBody>
          <a:bodyPr wrap="none"/>
          <a:lstStyle>
            <a:lvl1pPr>
              <a:defRPr sz="2800"/>
            </a:lvl1pPr>
          </a:lstStyle>
          <a:p>
            <a:r>
              <a:rPr lang="en-US" dirty="0" smtClean="0"/>
              <a:t>Click to edit Master title style</a:t>
            </a:r>
            <a:endParaRPr lang="en-US" dirty="0"/>
          </a:p>
        </p:txBody>
      </p:sp>
      <p:sp>
        <p:nvSpPr>
          <p:cNvPr id="13" name="Content Placeholder 12"/>
          <p:cNvSpPr>
            <a:spLocks noGrp="1"/>
          </p:cNvSpPr>
          <p:nvPr>
            <p:ph sz="quarter" idx="13"/>
          </p:nvPr>
        </p:nvSpPr>
        <p:spPr>
          <a:xfrm>
            <a:off x="6194425" y="682560"/>
            <a:ext cx="2522991" cy="553998"/>
          </a:xfrm>
        </p:spPr>
        <p:txBody>
          <a:bodyPr>
            <a:spAutoFit/>
          </a:bodyPr>
          <a:lstStyle>
            <a:lvl1pPr algn="l">
              <a:buFont typeface="Arial"/>
              <a:buNone/>
              <a:defRPr sz="1500" b="0" i="0" cap="none" baseline="0">
                <a:solidFill>
                  <a:schemeClr val="tx2"/>
                </a:solidFill>
                <a:latin typeface="Arial Bold"/>
                <a:cs typeface="Arial Bold"/>
              </a:defRPr>
            </a:lvl1pPr>
            <a:lvl2pPr algn="ctr">
              <a:buNone/>
              <a:defRPr sz="1500"/>
            </a:lvl2pPr>
            <a:lvl3pPr algn="ctr">
              <a:buNone/>
              <a:defRPr sz="1500"/>
            </a:lvl3pPr>
            <a:lvl4pPr algn="ctr">
              <a:buNone/>
              <a:defRPr sz="1500"/>
            </a:lvl4pPr>
            <a:lvl5pPr algn="ctr">
              <a:buNone/>
              <a:defRPr sz="1500"/>
            </a:lvl5pPr>
          </a:lstStyle>
          <a:p>
            <a:pPr lvl="0"/>
            <a:r>
              <a:rPr lang="en-US" dirty="0" smtClean="0"/>
              <a:t>Click to edit Master text styles</a:t>
            </a:r>
          </a:p>
        </p:txBody>
      </p:sp>
      <p:sp>
        <p:nvSpPr>
          <p:cNvPr id="6" name="Slide Number Placeholder 5"/>
          <p:cNvSpPr>
            <a:spLocks noGrp="1"/>
          </p:cNvSpPr>
          <p:nvPr>
            <p:ph type="sldNum" sz="quarter" idx="14"/>
          </p:nvPr>
        </p:nvSpPr>
        <p:spPr/>
        <p:txBody>
          <a:bodyPr/>
          <a:lstStyle>
            <a:lvl1pPr>
              <a:defRPr/>
            </a:lvl1pPr>
          </a:lstStyle>
          <a:p>
            <a:fld id="{019FCA82-C81C-AE41-A6A5-B5507DF9F2B6}" type="slidenum">
              <a:rPr lang="en-US"/>
              <a:pPr/>
              <a:t>‹#›</a:t>
            </a:fld>
            <a:endParaRPr lang="en-US"/>
          </a:p>
        </p:txBody>
      </p:sp>
      <p:sp>
        <p:nvSpPr>
          <p:cNvPr id="7" name="Footer Placeholder 8"/>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39884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5011003" y="3921812"/>
            <a:ext cx="3675798" cy="707886"/>
          </a:xfrm>
        </p:spPr>
        <p:txBody>
          <a:bodyPr anchor="b"/>
          <a:lstStyle>
            <a:lvl1pPr algn="l">
              <a:defRPr sz="2000" b="0" i="0">
                <a:latin typeface="Arial Bold"/>
                <a:cs typeface="Arial Bold"/>
              </a:defRPr>
            </a:lvl1pPr>
          </a:lstStyle>
          <a:p>
            <a:r>
              <a:rPr lang="en-US" dirty="0" smtClean="0"/>
              <a:t>Click to edit Master title style</a:t>
            </a:r>
            <a:endParaRPr lang="en-US" dirty="0"/>
          </a:p>
        </p:txBody>
      </p:sp>
      <p:sp>
        <p:nvSpPr>
          <p:cNvPr id="12" name="Text Placeholder 3"/>
          <p:cNvSpPr>
            <a:spLocks noGrp="1"/>
          </p:cNvSpPr>
          <p:nvPr>
            <p:ph type="body" sz="half" idx="2"/>
          </p:nvPr>
        </p:nvSpPr>
        <p:spPr>
          <a:xfrm>
            <a:off x="5011002" y="4629698"/>
            <a:ext cx="3675798" cy="820190"/>
          </a:xfrm>
        </p:spPr>
        <p:txBody>
          <a:bodyPr/>
          <a:lstStyle>
            <a:lvl1pPr marL="0" indent="0" algn="l">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Picture Placeholder 2"/>
          <p:cNvSpPr>
            <a:spLocks noGrp="1"/>
          </p:cNvSpPr>
          <p:nvPr>
            <p:ph type="pic" idx="1"/>
          </p:nvPr>
        </p:nvSpPr>
        <p:spPr>
          <a:xfrm>
            <a:off x="1511300" y="550863"/>
            <a:ext cx="3249153" cy="48990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Slide Number Placeholder 3"/>
          <p:cNvSpPr>
            <a:spLocks noGrp="1"/>
          </p:cNvSpPr>
          <p:nvPr>
            <p:ph type="sldNum" sz="quarter" idx="10"/>
          </p:nvPr>
        </p:nvSpPr>
        <p:spPr/>
        <p:txBody>
          <a:bodyPr/>
          <a:lstStyle>
            <a:lvl1pPr>
              <a:defRPr/>
            </a:lvl1pPr>
          </a:lstStyle>
          <a:p>
            <a:fld id="{7238A140-81A8-0040-B2F3-C9A22A16DB5F}" type="slidenum">
              <a:rPr lang="en-US"/>
              <a:pPr/>
              <a:t>‹#›</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562017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561975"/>
            <a:ext cx="1166995" cy="4887913"/>
          </a:xfrm>
        </p:spPr>
        <p:txBody>
          <a:bodyPr vert="vert270"/>
          <a:lstStyle>
            <a:lvl1pPr algn="r">
              <a:defRPr/>
            </a:lvl1pPr>
          </a:lstStyle>
          <a:p>
            <a:r>
              <a:rPr lang="en-US" dirty="0" smtClean="0"/>
              <a:t>Click to edit Master title style</a:t>
            </a:r>
            <a:endParaRPr lang="en-US" dirty="0"/>
          </a:p>
        </p:txBody>
      </p:sp>
      <p:sp>
        <p:nvSpPr>
          <p:cNvPr id="9" name="Text Placeholder 8"/>
          <p:cNvSpPr>
            <a:spLocks noGrp="1"/>
          </p:cNvSpPr>
          <p:nvPr>
            <p:ph type="body" sz="quarter" idx="13"/>
          </p:nvPr>
        </p:nvSpPr>
        <p:spPr>
          <a:xfrm>
            <a:off x="2981325" y="561975"/>
            <a:ext cx="5640388" cy="4887913"/>
          </a:xfrm>
        </p:spPr>
        <p:txBody>
          <a:bodyPr anchor="ct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3"/>
          <p:cNvSpPr>
            <a:spLocks noGrp="1"/>
          </p:cNvSpPr>
          <p:nvPr>
            <p:ph type="sldNum" sz="quarter" idx="14"/>
          </p:nvPr>
        </p:nvSpPr>
        <p:spPr/>
        <p:txBody>
          <a:bodyPr/>
          <a:lstStyle>
            <a:lvl1pPr>
              <a:defRPr/>
            </a:lvl1pPr>
          </a:lstStyle>
          <a:p>
            <a:fld id="{21D331C2-61A0-084D-BBDD-19A83DCF80C4}" type="slidenum">
              <a:rPr lang="en-US"/>
              <a:pPr/>
              <a:t>‹#›</a:t>
            </a:fld>
            <a:endParaRPr lang="en-US"/>
          </a:p>
        </p:txBody>
      </p:sp>
      <p:sp>
        <p:nvSpPr>
          <p:cNvPr id="7"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088979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rot="16200000">
            <a:off x="-142080" y="5765006"/>
            <a:ext cx="1408112" cy="777875"/>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7"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6200000">
            <a:off x="-1881852" y="2376340"/>
            <a:ext cx="4887259" cy="777240"/>
          </a:xfrm>
        </p:spPr>
        <p:txBody>
          <a:bodyPr anchor="ctr"/>
          <a:lstStyle>
            <a:lvl1pPr algn="l">
              <a:defRPr/>
            </a:lvl1pPr>
          </a:lstStyle>
          <a:p>
            <a:r>
              <a:rPr lang="en-US" smtClean="0"/>
              <a:t>Click to edit Master title style</a:t>
            </a:r>
            <a:endParaRPr lang="en-US" dirty="0"/>
          </a:p>
        </p:txBody>
      </p:sp>
      <p:sp>
        <p:nvSpPr>
          <p:cNvPr id="8" name="Text Placeholder 8"/>
          <p:cNvSpPr>
            <a:spLocks noGrp="1"/>
          </p:cNvSpPr>
          <p:nvPr>
            <p:ph type="body" sz="quarter" idx="13"/>
          </p:nvPr>
        </p:nvSpPr>
        <p:spPr>
          <a:xfrm>
            <a:off x="1511300" y="321330"/>
            <a:ext cx="7175500" cy="4887258"/>
          </a:xfrm>
        </p:spPr>
        <p:txBody>
          <a:bodyPr anchor="ct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0" name="Slide Number Placeholder 2"/>
          <p:cNvSpPr>
            <a:spLocks noGrp="1"/>
          </p:cNvSpPr>
          <p:nvPr>
            <p:ph type="sldNum" sz="quarter" idx="14"/>
          </p:nvPr>
        </p:nvSpPr>
        <p:spPr/>
        <p:txBody>
          <a:bodyPr/>
          <a:lstStyle>
            <a:lvl1pPr>
              <a:defRPr/>
            </a:lvl1pPr>
          </a:lstStyle>
          <a:p>
            <a:fld id="{311321D7-E101-AC46-80A0-9BD8CECD7812}" type="slidenum">
              <a:rPr lang="en-US"/>
              <a:pPr/>
              <a:t>‹#›</a:t>
            </a:fld>
            <a:endParaRPr lang="en-US"/>
          </a:p>
        </p:txBody>
      </p:sp>
      <p:sp>
        <p:nvSpPr>
          <p:cNvPr id="11" name="Footer Placeholder 6"/>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62254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8"/>
          <p:cNvSpPr>
            <a:spLocks noGrp="1"/>
          </p:cNvSpPr>
          <p:nvPr>
            <p:ph type="body" sz="quarter" idx="13"/>
          </p:nvPr>
        </p:nvSpPr>
        <p:spPr>
          <a:xfrm>
            <a:off x="1511300" y="1669970"/>
            <a:ext cx="7175500" cy="3781870"/>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7" name="Slide Number Placeholder 2"/>
          <p:cNvSpPr>
            <a:spLocks noGrp="1"/>
          </p:cNvSpPr>
          <p:nvPr>
            <p:ph type="sldNum" sz="quarter" idx="14"/>
          </p:nvPr>
        </p:nvSpPr>
        <p:spPr/>
        <p:txBody>
          <a:bodyPr/>
          <a:lstStyle>
            <a:lvl1pPr>
              <a:defRPr/>
            </a:lvl1pPr>
          </a:lstStyle>
          <a:p>
            <a:fld id="{EB6F032B-9477-8D4E-B772-E541E9FF9B48}" type="slidenum">
              <a:rPr lang="en-US"/>
              <a:pPr/>
              <a:t>‹#›</a:t>
            </a:fld>
            <a:endParaRPr lang="en-US"/>
          </a:p>
        </p:txBody>
      </p:sp>
      <p:sp>
        <p:nvSpPr>
          <p:cNvPr id="8"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236544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0" y="1657350"/>
            <a:ext cx="1271588" cy="769938"/>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511300" y="1658328"/>
            <a:ext cx="7796350" cy="768959"/>
          </a:xfrm>
        </p:spPr>
        <p:txBody>
          <a:bodyPr wrap="none" anchor="ctr"/>
          <a:lstStyle/>
          <a:p>
            <a:r>
              <a:rPr lang="en-US" smtClean="0"/>
              <a:t>Click to edit Master title style</a:t>
            </a:r>
            <a:endParaRPr lang="en-US" dirty="0"/>
          </a:p>
        </p:txBody>
      </p:sp>
      <p:sp>
        <p:nvSpPr>
          <p:cNvPr id="9" name="Text Placeholder 8"/>
          <p:cNvSpPr>
            <a:spLocks noGrp="1"/>
          </p:cNvSpPr>
          <p:nvPr>
            <p:ph type="body" sz="quarter" idx="13"/>
          </p:nvPr>
        </p:nvSpPr>
        <p:spPr>
          <a:xfrm>
            <a:off x="1511300" y="2867668"/>
            <a:ext cx="7175500" cy="2980682"/>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7" name="Footer Placeholder 4"/>
          <p:cNvSpPr>
            <a:spLocks noGrp="1"/>
          </p:cNvSpPr>
          <p:nvPr>
            <p:ph type="ftr" sz="quarter" idx="14"/>
          </p:nvPr>
        </p:nvSpPr>
        <p:spPr/>
        <p:txBody>
          <a:bodyPr/>
          <a:lstStyle>
            <a:lvl1pPr>
              <a:defRPr>
                <a:solidFill>
                  <a:schemeClr val="bg1">
                    <a:lumMod val="50000"/>
                  </a:schemeClr>
                </a:solidFill>
              </a:defRPr>
            </a:lvl1pPr>
          </a:lstStyle>
          <a:p>
            <a:pPr>
              <a:defRPr/>
            </a:pPr>
            <a:endParaRPr lang="en-US"/>
          </a:p>
        </p:txBody>
      </p:sp>
      <p:sp>
        <p:nvSpPr>
          <p:cNvPr id="8" name="Slide Number Placeholder 3"/>
          <p:cNvSpPr>
            <a:spLocks noGrp="1"/>
          </p:cNvSpPr>
          <p:nvPr>
            <p:ph type="sldNum" sz="quarter" idx="15"/>
          </p:nvPr>
        </p:nvSpPr>
        <p:spPr/>
        <p:txBody>
          <a:bodyPr/>
          <a:lstStyle>
            <a:lvl1pPr>
              <a:defRPr>
                <a:solidFill>
                  <a:srgbClr val="7F7F7F"/>
                </a:solidFill>
              </a:defRPr>
            </a:lvl1pPr>
          </a:lstStyle>
          <a:p>
            <a:fld id="{A3F1A675-4A11-304D-AEA1-F0526DA2D063}" type="slidenum">
              <a:rPr lang="en-US"/>
              <a:pPr/>
              <a:t>‹#›</a:t>
            </a:fld>
            <a:endParaRPr lang="en-US"/>
          </a:p>
        </p:txBody>
      </p:sp>
    </p:spTree>
    <p:extLst>
      <p:ext uri="{BB962C8B-B14F-4D97-AF65-F5344CB8AC3E}">
        <p14:creationId xmlns:p14="http://schemas.microsoft.com/office/powerpoint/2010/main" val="256378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9" name="Rectangle 8"/>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588" y="550863"/>
            <a:ext cx="1271588" cy="769937"/>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Text Placeholder 8"/>
          <p:cNvSpPr>
            <a:spLocks noGrp="1"/>
          </p:cNvSpPr>
          <p:nvPr>
            <p:ph type="body" sz="quarter" idx="15"/>
          </p:nvPr>
        </p:nvSpPr>
        <p:spPr>
          <a:xfrm>
            <a:off x="687951" y="2495824"/>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4" name="Text Placeholder 8"/>
          <p:cNvSpPr>
            <a:spLocks noGrp="1"/>
          </p:cNvSpPr>
          <p:nvPr>
            <p:ph type="body" sz="quarter" idx="16"/>
          </p:nvPr>
        </p:nvSpPr>
        <p:spPr>
          <a:xfrm rot="16200000">
            <a:off x="-1259555" y="3901773"/>
            <a:ext cx="3551041" cy="343971"/>
          </a:xfrm>
          <a:solidFill>
            <a:schemeClr val="accent2"/>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7" name="Text Placeholder 8"/>
          <p:cNvSpPr>
            <a:spLocks noGrp="1"/>
          </p:cNvSpPr>
          <p:nvPr>
            <p:ph type="body" sz="quarter" idx="19"/>
          </p:nvPr>
        </p:nvSpPr>
        <p:spPr>
          <a:xfrm>
            <a:off x="3590869" y="2495824"/>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8" name="Text Placeholder 8"/>
          <p:cNvSpPr>
            <a:spLocks noGrp="1"/>
          </p:cNvSpPr>
          <p:nvPr>
            <p:ph type="body" sz="quarter" idx="20"/>
          </p:nvPr>
        </p:nvSpPr>
        <p:spPr>
          <a:xfrm>
            <a:off x="6479661" y="2495824"/>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22" name="Title 21"/>
          <p:cNvSpPr>
            <a:spLocks noGrp="1"/>
          </p:cNvSpPr>
          <p:nvPr>
            <p:ph type="title"/>
          </p:nvPr>
        </p:nvSpPr>
        <p:spPr>
          <a:xfrm>
            <a:off x="1511300" y="561976"/>
            <a:ext cx="7796350" cy="758824"/>
          </a:xfrm>
        </p:spPr>
        <p:txBody>
          <a:bodyPr wrap="none" anchor="ctr"/>
          <a:lstStyle/>
          <a:p>
            <a:r>
              <a:rPr lang="en-US" smtClean="0"/>
              <a:t>Click to edit Master title style</a:t>
            </a:r>
            <a:endParaRPr lang="en-US" dirty="0"/>
          </a:p>
        </p:txBody>
      </p:sp>
      <p:sp>
        <p:nvSpPr>
          <p:cNvPr id="25" name="Text Placeholder 8"/>
          <p:cNvSpPr>
            <a:spLocks noGrp="1"/>
          </p:cNvSpPr>
          <p:nvPr>
            <p:ph type="body" sz="quarter" idx="21"/>
          </p:nvPr>
        </p:nvSpPr>
        <p:spPr>
          <a:xfrm rot="16200000">
            <a:off x="1643363" y="3901774"/>
            <a:ext cx="3551041" cy="343971"/>
          </a:xfrm>
          <a:solidFill>
            <a:schemeClr val="tx1"/>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26" name="Text Placeholder 8"/>
          <p:cNvSpPr>
            <a:spLocks noGrp="1"/>
          </p:cNvSpPr>
          <p:nvPr>
            <p:ph type="body" sz="quarter" idx="22"/>
          </p:nvPr>
        </p:nvSpPr>
        <p:spPr>
          <a:xfrm rot="16200000">
            <a:off x="4532155" y="3901774"/>
            <a:ext cx="3551041" cy="343971"/>
          </a:xfrm>
          <a:solidFill>
            <a:schemeClr val="accent4"/>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3" name="Footer Placeholder 3"/>
          <p:cNvSpPr>
            <a:spLocks noGrp="1"/>
          </p:cNvSpPr>
          <p:nvPr>
            <p:ph type="ftr" sz="quarter" idx="23"/>
          </p:nvPr>
        </p:nvSpPr>
        <p:spPr/>
        <p:txBody>
          <a:bodyPr/>
          <a:lstStyle>
            <a:lvl1pPr>
              <a:defRPr/>
            </a:lvl1pPr>
          </a:lstStyle>
          <a:p>
            <a:pPr>
              <a:defRPr/>
            </a:pPr>
            <a:endParaRPr lang="en-US"/>
          </a:p>
        </p:txBody>
      </p:sp>
      <p:sp>
        <p:nvSpPr>
          <p:cNvPr id="15" name="Slide Number Placeholder 18"/>
          <p:cNvSpPr>
            <a:spLocks noGrp="1"/>
          </p:cNvSpPr>
          <p:nvPr>
            <p:ph type="sldNum" sz="quarter" idx="24"/>
          </p:nvPr>
        </p:nvSpPr>
        <p:spPr/>
        <p:txBody>
          <a:bodyPr/>
          <a:lstStyle>
            <a:lvl1pPr>
              <a:defRPr>
                <a:solidFill>
                  <a:srgbClr val="7F7F7F"/>
                </a:solidFill>
              </a:defRPr>
            </a:lvl1pPr>
          </a:lstStyle>
          <a:p>
            <a:fld id="{537750AA-CF47-DA43-AD6B-E2B01D98EDEC}" type="slidenum">
              <a:rPr lang="en-US"/>
              <a:pPr/>
              <a:t>‹#›</a:t>
            </a:fld>
            <a:endParaRPr lang="en-US"/>
          </a:p>
        </p:txBody>
      </p:sp>
    </p:spTree>
    <p:extLst>
      <p:ext uri="{BB962C8B-B14F-4D97-AF65-F5344CB8AC3E}">
        <p14:creationId xmlns:p14="http://schemas.microsoft.com/office/powerpoint/2010/main" val="3969655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940" y="1458303"/>
            <a:ext cx="7174860" cy="377991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a:xfrm>
            <a:off x="1511300" y="375709"/>
            <a:ext cx="7175500" cy="600164"/>
          </a:xfrm>
        </p:spPr>
        <p:txBody>
          <a:bodyPr/>
          <a:lstStyle/>
          <a:p>
            <a:r>
              <a:rPr lang="en-US" smtClean="0"/>
              <a:t>Click to edit Master title style</a:t>
            </a:r>
            <a:endParaRPr lang="en-US" dirty="0"/>
          </a:p>
        </p:txBody>
      </p:sp>
      <p:sp>
        <p:nvSpPr>
          <p:cNvPr id="6" name="Slide Number Placeholder 7"/>
          <p:cNvSpPr>
            <a:spLocks noGrp="1"/>
          </p:cNvSpPr>
          <p:nvPr>
            <p:ph type="sldNum" sz="quarter" idx="10"/>
          </p:nvPr>
        </p:nvSpPr>
        <p:spPr/>
        <p:txBody>
          <a:bodyPr/>
          <a:lstStyle>
            <a:lvl1pPr>
              <a:defRPr/>
            </a:lvl1pPr>
          </a:lstStyle>
          <a:p>
            <a:fld id="{6B40595B-69A2-7249-B452-69951B5DC89B}"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83228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684838"/>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4088823"/>
            <a:ext cx="7137000" cy="1362075"/>
          </a:xfrm>
        </p:spPr>
        <p:txBody>
          <a:bodyPr/>
          <a:lstStyle>
            <a:lvl1pPr algn="l">
              <a:defRPr sz="4000" b="0" i="0" cap="all">
                <a:latin typeface="Arial"/>
                <a:cs typeface="Arial"/>
              </a:defRPr>
            </a:lvl1pPr>
          </a:lstStyle>
          <a:p>
            <a:r>
              <a:rPr lang="en-US" smtClean="0"/>
              <a:t>Click to edit Master title style</a:t>
            </a:r>
            <a:endParaRPr lang="en-US" dirty="0"/>
          </a:p>
        </p:txBody>
      </p:sp>
      <p:sp>
        <p:nvSpPr>
          <p:cNvPr id="3" name="Text Placeholder 2"/>
          <p:cNvSpPr>
            <a:spLocks noGrp="1"/>
          </p:cNvSpPr>
          <p:nvPr>
            <p:ph type="body" idx="1"/>
          </p:nvPr>
        </p:nvSpPr>
        <p:spPr>
          <a:xfrm>
            <a:off x="1511300" y="2588636"/>
            <a:ext cx="71370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940512AC-33B7-704F-9A55-88A23A690AE4}" type="slidenum">
              <a:rPr lang="en-US"/>
              <a:pPr/>
              <a:t>‹#›</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2150095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8.xml"/><Relationship Id="rId12" Type="http://schemas.openxmlformats.org/officeDocument/2006/relationships/slideLayout" Target="../slideLayouts/slideLayout29.xml"/><Relationship Id="rId13" Type="http://schemas.openxmlformats.org/officeDocument/2006/relationships/slideLayout" Target="../slideLayouts/slideLayout30.xml"/><Relationship Id="rId14" Type="http://schemas.openxmlformats.org/officeDocument/2006/relationships/slideLayout" Target="../slideLayouts/slideLayout31.xml"/><Relationship Id="rId15" Type="http://schemas.openxmlformats.org/officeDocument/2006/relationships/slideLayout" Target="../slideLayouts/slideLayout32.xml"/><Relationship Id="rId16" Type="http://schemas.openxmlformats.org/officeDocument/2006/relationships/slideLayout" Target="../slideLayouts/slideLayout33.xml"/><Relationship Id="rId17" Type="http://schemas.openxmlformats.org/officeDocument/2006/relationships/slideLayout" Target="../slideLayouts/slideLayout34.xml"/><Relationship Id="rId18" Type="http://schemas.openxmlformats.org/officeDocument/2006/relationships/theme" Target="../theme/theme2.xml"/><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slideLayout" Target="../slideLayouts/slideLayout24.xml"/><Relationship Id="rId8" Type="http://schemas.openxmlformats.org/officeDocument/2006/relationships/slideLayout" Target="../slideLayouts/slideLayout25.xml"/><Relationship Id="rId9" Type="http://schemas.openxmlformats.org/officeDocument/2006/relationships/slideLayout" Target="../slideLayouts/slideLayout26.xml"/><Relationship Id="rId10"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089025" cy="6858000"/>
          </a:xfrm>
          <a:prstGeom prst="rect">
            <a:avLst/>
          </a:prstGeom>
          <a:gradFill>
            <a:gsLst>
              <a:gs pos="0">
                <a:srgbClr val="002545"/>
              </a:gs>
              <a:gs pos="100000">
                <a:srgbClr val="BDDCE4"/>
              </a:gs>
              <a:gs pos="50000">
                <a:srgbClr val="009CD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1511300" y="561975"/>
            <a:ext cx="7175500" cy="600164"/>
          </a:xfrm>
          <a:prstGeom prst="rect">
            <a:avLst/>
          </a:prstGeom>
        </p:spPr>
        <p:txBody>
          <a:bodyPr vert="horz" wrap="square" lIns="91440" tIns="45720" rIns="91440" bIns="45720" rtlCol="0" anchor="t">
            <a:spAutoFit/>
          </a:bodyPr>
          <a:lstStyle/>
          <a:p>
            <a:r>
              <a:rPr lang="en-US" dirty="0" smtClean="0"/>
              <a:t>Click to edit Master title style</a:t>
            </a:r>
            <a:endParaRPr lang="en-US" dirty="0"/>
          </a:p>
        </p:txBody>
      </p:sp>
      <p:sp>
        <p:nvSpPr>
          <p:cNvPr id="1028" name="Text Placeholder 2"/>
          <p:cNvSpPr>
            <a:spLocks noGrp="1"/>
          </p:cNvSpPr>
          <p:nvPr>
            <p:ph type="body" idx="1"/>
          </p:nvPr>
        </p:nvSpPr>
        <p:spPr bwMode="auto">
          <a:xfrm>
            <a:off x="1511300" y="1670050"/>
            <a:ext cx="71755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0" y="6356350"/>
            <a:ext cx="1089025"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bg1"/>
                </a:solidFill>
                <a:latin typeface="Arial Bold" charset="0"/>
                <a:cs typeface="Calibri (Body)" charset="0"/>
              </a:defRPr>
            </a:lvl1pPr>
          </a:lstStyle>
          <a:p>
            <a:fld id="{70EE9601-4816-244D-AF47-C5C1C3255731}" type="slidenum">
              <a:rPr lang="en-US"/>
              <a:pPr/>
              <a:t>‹#›</a:t>
            </a:fld>
            <a:endParaRPr lang="en-US"/>
          </a:p>
        </p:txBody>
      </p:sp>
      <p:sp>
        <p:nvSpPr>
          <p:cNvPr id="9" name="Footer Placeholder 8"/>
          <p:cNvSpPr>
            <a:spLocks noGrp="1"/>
          </p:cNvSpPr>
          <p:nvPr>
            <p:ph type="ftr" sz="quarter" idx="3"/>
          </p:nvPr>
        </p:nvSpPr>
        <p:spPr>
          <a:xfrm>
            <a:off x="1511300" y="6356350"/>
            <a:ext cx="2524125" cy="365125"/>
          </a:xfrm>
          <a:prstGeom prst="rect">
            <a:avLst/>
          </a:prstGeom>
        </p:spPr>
        <p:txBody>
          <a:bodyPr vert="horz" lIns="91440" tIns="45720" rIns="91440" bIns="45720" rtlCol="0" anchor="ctr"/>
          <a:lstStyle>
            <a:lvl1pPr algn="l">
              <a:defRPr sz="1200">
                <a:solidFill>
                  <a:schemeClr val="bg1">
                    <a:lumMod val="50000"/>
                  </a:schemeClr>
                </a:solidFill>
                <a:latin typeface="Arial" pitchFamily="-109" charset="0"/>
                <a:ea typeface="ＭＳ Ｐゴシック" pitchFamily="-109" charset="-128"/>
                <a:cs typeface="ＭＳ Ｐゴシック" pitchFamily="-109" charset="-128"/>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45" r:id="rId10"/>
    <p:sldLayoutId id="2147484258" r:id="rId11"/>
    <p:sldLayoutId id="2147484259" r:id="rId12"/>
    <p:sldLayoutId id="2147484260" r:id="rId13"/>
    <p:sldLayoutId id="2147484261" r:id="rId14"/>
    <p:sldLayoutId id="2147484246" r:id="rId15"/>
    <p:sldLayoutId id="2147484262" r:id="rId16"/>
    <p:sldLayoutId id="2147484263" r:id="rId17"/>
  </p:sldLayoutIdLst>
  <p:hf hdr="0" ftr="0" dt="0"/>
  <p:txStyles>
    <p:titleStyle>
      <a:lvl1pPr algn="l" defTabSz="457200" rtl="0" eaLnBrk="1" fontAlgn="base" hangingPunct="1">
        <a:spcBef>
          <a:spcPct val="0"/>
        </a:spcBef>
        <a:spcAft>
          <a:spcPct val="0"/>
        </a:spcAft>
        <a:defRPr sz="3300" kern="1200" cap="all">
          <a:solidFill>
            <a:srgbClr val="009CD1"/>
          </a:solidFill>
          <a:latin typeface="+mj-lt"/>
          <a:ea typeface="ＭＳ Ｐゴシック" charset="-128"/>
          <a:cs typeface="Arial"/>
        </a:defRPr>
      </a:lvl1pPr>
      <a:lvl2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2pPr>
      <a:lvl3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3pPr>
      <a:lvl4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4pPr>
      <a:lvl5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5pPr>
      <a:lvl6pPr marL="457200" algn="ctr" defTabSz="457200" rtl="0" eaLnBrk="1" fontAlgn="base" hangingPunct="1">
        <a:spcBef>
          <a:spcPct val="0"/>
        </a:spcBef>
        <a:spcAft>
          <a:spcPct val="0"/>
        </a:spcAft>
        <a:defRPr sz="4400">
          <a:solidFill>
            <a:srgbClr val="009CD1"/>
          </a:solidFill>
          <a:latin typeface="Avant Garde" charset="0"/>
          <a:ea typeface="ＭＳ Ｐゴシック" charset="-128"/>
        </a:defRPr>
      </a:lvl6pPr>
      <a:lvl7pPr marL="914400" algn="ctr" defTabSz="457200" rtl="0" eaLnBrk="1" fontAlgn="base" hangingPunct="1">
        <a:spcBef>
          <a:spcPct val="0"/>
        </a:spcBef>
        <a:spcAft>
          <a:spcPct val="0"/>
        </a:spcAft>
        <a:defRPr sz="4400">
          <a:solidFill>
            <a:srgbClr val="009CD1"/>
          </a:solidFill>
          <a:latin typeface="Avant Garde" charset="0"/>
          <a:ea typeface="ＭＳ Ｐゴシック" charset="-128"/>
        </a:defRPr>
      </a:lvl7pPr>
      <a:lvl8pPr marL="1371600" algn="ctr" defTabSz="457200" rtl="0" eaLnBrk="1" fontAlgn="base" hangingPunct="1">
        <a:spcBef>
          <a:spcPct val="0"/>
        </a:spcBef>
        <a:spcAft>
          <a:spcPct val="0"/>
        </a:spcAft>
        <a:defRPr sz="4400">
          <a:solidFill>
            <a:srgbClr val="009CD1"/>
          </a:solidFill>
          <a:latin typeface="Avant Garde" charset="0"/>
          <a:ea typeface="ＭＳ Ｐゴシック" charset="-128"/>
        </a:defRPr>
      </a:lvl8pPr>
      <a:lvl9pPr marL="1828800" algn="ctr" defTabSz="457200" rtl="0" eaLnBrk="1" fontAlgn="base" hangingPunct="1">
        <a:spcBef>
          <a:spcPct val="0"/>
        </a:spcBef>
        <a:spcAft>
          <a:spcPct val="0"/>
        </a:spcAft>
        <a:defRPr sz="4400">
          <a:solidFill>
            <a:srgbClr val="009CD1"/>
          </a:solidFill>
          <a:latin typeface="Avant Garde" charset="0"/>
          <a:ea typeface="ＭＳ Ｐゴシック" charset="-128"/>
        </a:defRPr>
      </a:lvl9pPr>
    </p:titleStyle>
    <p:bodyStyle>
      <a:lvl1pPr marL="342900" indent="-342900" algn="l" defTabSz="457200" rtl="0" eaLnBrk="1" fontAlgn="base" hangingPunct="1">
        <a:lnSpc>
          <a:spcPct val="90000"/>
        </a:lnSpc>
        <a:spcBef>
          <a:spcPts val="1200"/>
        </a:spcBef>
        <a:spcAft>
          <a:spcPct val="0"/>
        </a:spcAft>
        <a:buClr>
          <a:srgbClr val="009CD1"/>
        </a:buClr>
        <a:buFont typeface="Wingdings" charset="0"/>
        <a:buChar char="§"/>
        <a:defRPr sz="2800" kern="1200">
          <a:solidFill>
            <a:schemeClr val="tx2"/>
          </a:solidFill>
          <a:latin typeface="+mn-lt"/>
          <a:ea typeface="ＭＳ Ｐゴシック" charset="-128"/>
          <a:cs typeface="Arial Bold"/>
        </a:defRPr>
      </a:lvl1pPr>
      <a:lvl2pPr marL="742950" indent="-285750" algn="l" defTabSz="457200" rtl="0" eaLnBrk="1" fontAlgn="base" hangingPunct="1">
        <a:lnSpc>
          <a:spcPct val="90000"/>
        </a:lnSpc>
        <a:spcBef>
          <a:spcPts val="1200"/>
        </a:spcBef>
        <a:spcAft>
          <a:spcPct val="0"/>
        </a:spcAft>
        <a:buClr>
          <a:schemeClr val="tx1"/>
        </a:buClr>
        <a:buFont typeface="Lucida Grande" charset="0"/>
        <a:buChar char="›"/>
        <a:defRPr sz="2600" kern="1200">
          <a:solidFill>
            <a:schemeClr val="tx2"/>
          </a:solidFill>
          <a:latin typeface="+mn-lt"/>
          <a:ea typeface="Adobe Caslon Pro" charset="-18"/>
          <a:cs typeface="Arial"/>
        </a:defRPr>
      </a:lvl2pPr>
      <a:lvl3pPr marL="1143000" indent="-228600" algn="l" defTabSz="457200" rtl="0" eaLnBrk="1" fontAlgn="base" hangingPunct="1">
        <a:lnSpc>
          <a:spcPct val="90000"/>
        </a:lnSpc>
        <a:spcBef>
          <a:spcPts val="1200"/>
        </a:spcBef>
        <a:spcAft>
          <a:spcPct val="0"/>
        </a:spcAft>
        <a:buClr>
          <a:schemeClr val="accent2"/>
        </a:buClr>
        <a:buFont typeface="Arial" charset="0"/>
        <a:buChar char="•"/>
        <a:defRPr sz="2400" kern="1200">
          <a:solidFill>
            <a:schemeClr val="tx2"/>
          </a:solidFill>
          <a:latin typeface="+mn-lt"/>
          <a:ea typeface="Adobe Caslon Pro" charset="-18"/>
          <a:cs typeface="Arial"/>
        </a:defRPr>
      </a:lvl3pPr>
      <a:lvl4pPr marL="1600200" indent="-228600" algn="l" defTabSz="457200" rtl="0" eaLnBrk="1" fontAlgn="base" hangingPunct="1">
        <a:lnSpc>
          <a:spcPct val="90000"/>
        </a:lnSpc>
        <a:spcBef>
          <a:spcPts val="1200"/>
        </a:spcBef>
        <a:spcAft>
          <a:spcPct val="0"/>
        </a:spcAft>
        <a:buClr>
          <a:srgbClr val="F5BC1D"/>
        </a:buClr>
        <a:buFont typeface="Arial" charset="0"/>
        <a:buChar char="–"/>
        <a:defRPr sz="2000" kern="1200">
          <a:solidFill>
            <a:schemeClr val="tx2"/>
          </a:solidFill>
          <a:latin typeface="+mn-lt"/>
          <a:ea typeface="Adobe Caslon Pro" charset="-18"/>
          <a:cs typeface="Arial"/>
        </a:defRPr>
      </a:lvl4pPr>
      <a:lvl5pPr marL="2057400" indent="-228600" algn="l" defTabSz="457200" rtl="0" eaLnBrk="1" fontAlgn="base" hangingPunct="1">
        <a:lnSpc>
          <a:spcPct val="90000"/>
        </a:lnSpc>
        <a:spcBef>
          <a:spcPts val="1200"/>
        </a:spcBef>
        <a:spcAft>
          <a:spcPct val="0"/>
        </a:spcAft>
        <a:buFont typeface="Arial" charset="0"/>
        <a:buChar char="»"/>
        <a:defRPr sz="2000" kern="1200">
          <a:solidFill>
            <a:schemeClr val="tx2"/>
          </a:solidFill>
          <a:latin typeface="+mn-lt"/>
          <a:ea typeface="Adobe Caslon Pro" charset="-1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0"/>
            <a:ext cx="1089025" cy="6858000"/>
          </a:xfrm>
          <a:prstGeom prst="rect">
            <a:avLst/>
          </a:prstGeom>
          <a:gradFill>
            <a:gsLst>
              <a:gs pos="0">
                <a:srgbClr val="297331"/>
              </a:gs>
              <a:gs pos="100000">
                <a:srgbClr val="98C42E"/>
              </a:gs>
              <a:gs pos="50000">
                <a:srgbClr val="64B034"/>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1511300" y="561975"/>
            <a:ext cx="7175500" cy="1108075"/>
          </a:xfrm>
          <a:prstGeom prst="rect">
            <a:avLst/>
          </a:prstGeom>
        </p:spPr>
        <p:txBody>
          <a:bodyPr vert="horz" wrap="square" lIns="91440" tIns="45720" rIns="91440" bIns="45720" rtlCol="0" anchor="t">
            <a:spAutoFit/>
          </a:bodyPr>
          <a:lstStyle/>
          <a:p>
            <a:r>
              <a:rPr lang="en-US" dirty="0" smtClean="0"/>
              <a:t>Click to edit Master title style</a:t>
            </a:r>
            <a:endParaRPr lang="en-US" dirty="0"/>
          </a:p>
        </p:txBody>
      </p:sp>
      <p:sp>
        <p:nvSpPr>
          <p:cNvPr id="19460" name="Text Placeholder 2"/>
          <p:cNvSpPr>
            <a:spLocks noGrp="1"/>
          </p:cNvSpPr>
          <p:nvPr>
            <p:ph type="body" idx="1"/>
          </p:nvPr>
        </p:nvSpPr>
        <p:spPr bwMode="auto">
          <a:xfrm>
            <a:off x="1511300" y="1670050"/>
            <a:ext cx="71755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0" y="6356350"/>
            <a:ext cx="1089025"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bg1"/>
                </a:solidFill>
                <a:latin typeface="Arial Bold" charset="0"/>
                <a:cs typeface="Calibri (Body)" charset="0"/>
              </a:defRPr>
            </a:lvl1pPr>
          </a:lstStyle>
          <a:p>
            <a:fld id="{0CFA0CFB-D280-D740-B1D4-FBC4BFF117DE}" type="slidenum">
              <a:rPr lang="en-US"/>
              <a:pPr/>
              <a:t>‹#›</a:t>
            </a:fld>
            <a:endParaRPr lang="en-US"/>
          </a:p>
        </p:txBody>
      </p:sp>
      <p:sp>
        <p:nvSpPr>
          <p:cNvPr id="9" name="Footer Placeholder 8"/>
          <p:cNvSpPr>
            <a:spLocks noGrp="1"/>
          </p:cNvSpPr>
          <p:nvPr>
            <p:ph type="ftr" sz="quarter" idx="3"/>
          </p:nvPr>
        </p:nvSpPr>
        <p:spPr>
          <a:xfrm>
            <a:off x="1511300" y="6356350"/>
            <a:ext cx="2524125" cy="365125"/>
          </a:xfrm>
          <a:prstGeom prst="rect">
            <a:avLst/>
          </a:prstGeom>
        </p:spPr>
        <p:txBody>
          <a:bodyPr vert="horz" lIns="91440" tIns="45720" rIns="91440" bIns="45720" rtlCol="0" anchor="ctr"/>
          <a:lstStyle>
            <a:lvl1pPr algn="l">
              <a:defRPr sz="1200">
                <a:solidFill>
                  <a:schemeClr val="bg1">
                    <a:lumMod val="50000"/>
                  </a:schemeClr>
                </a:solidFill>
                <a:latin typeface="Arial" pitchFamily="-109" charset="0"/>
                <a:ea typeface="ＭＳ Ｐゴシック" pitchFamily="-109" charset="-128"/>
                <a:cs typeface="ＭＳ Ｐゴシック" pitchFamily="-109" charset="-128"/>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64" r:id="rId1"/>
    <p:sldLayoutId id="2147484265" r:id="rId2"/>
    <p:sldLayoutId id="2147484266" r:id="rId3"/>
    <p:sldLayoutId id="2147484267" r:id="rId4"/>
    <p:sldLayoutId id="2147484268" r:id="rId5"/>
    <p:sldLayoutId id="2147484269" r:id="rId6"/>
    <p:sldLayoutId id="2147484270" r:id="rId7"/>
    <p:sldLayoutId id="2147484271" r:id="rId8"/>
    <p:sldLayoutId id="2147484272" r:id="rId9"/>
    <p:sldLayoutId id="2147484247" r:id="rId10"/>
    <p:sldLayoutId id="2147484273" r:id="rId11"/>
    <p:sldLayoutId id="2147484274" r:id="rId12"/>
    <p:sldLayoutId id="2147484275" r:id="rId13"/>
    <p:sldLayoutId id="2147484276" r:id="rId14"/>
    <p:sldLayoutId id="2147484248" r:id="rId15"/>
    <p:sldLayoutId id="2147484277" r:id="rId16"/>
    <p:sldLayoutId id="2147484278" r:id="rId17"/>
  </p:sldLayoutIdLst>
  <p:hf hdr="0" ftr="0" dt="0"/>
  <p:txStyles>
    <p:titleStyle>
      <a:lvl1pPr algn="l" defTabSz="457200" rtl="0" eaLnBrk="0" fontAlgn="base" hangingPunct="0">
        <a:spcBef>
          <a:spcPct val="0"/>
        </a:spcBef>
        <a:spcAft>
          <a:spcPct val="0"/>
        </a:spcAft>
        <a:defRPr sz="3300" kern="1200" cap="all">
          <a:solidFill>
            <a:schemeClr val="tx1"/>
          </a:solidFill>
          <a:latin typeface="Arial"/>
          <a:ea typeface="ＭＳ Ｐゴシック" charset="-128"/>
          <a:cs typeface="Arial"/>
        </a:defRPr>
      </a:lvl1pPr>
      <a:lvl2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2pPr>
      <a:lvl3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3pPr>
      <a:lvl4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4pPr>
      <a:lvl5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5pPr>
      <a:lvl6pPr marL="457200" algn="ctr" defTabSz="457200" rtl="0" eaLnBrk="1" fontAlgn="base" hangingPunct="1">
        <a:spcBef>
          <a:spcPct val="0"/>
        </a:spcBef>
        <a:spcAft>
          <a:spcPct val="0"/>
        </a:spcAft>
        <a:defRPr sz="4400">
          <a:solidFill>
            <a:srgbClr val="009CD1"/>
          </a:solidFill>
          <a:latin typeface="Avant Garde" charset="0"/>
          <a:ea typeface="ＭＳ Ｐゴシック" charset="-128"/>
        </a:defRPr>
      </a:lvl6pPr>
      <a:lvl7pPr marL="914400" algn="ctr" defTabSz="457200" rtl="0" eaLnBrk="1" fontAlgn="base" hangingPunct="1">
        <a:spcBef>
          <a:spcPct val="0"/>
        </a:spcBef>
        <a:spcAft>
          <a:spcPct val="0"/>
        </a:spcAft>
        <a:defRPr sz="4400">
          <a:solidFill>
            <a:srgbClr val="009CD1"/>
          </a:solidFill>
          <a:latin typeface="Avant Garde" charset="0"/>
          <a:ea typeface="ＭＳ Ｐゴシック" charset="-128"/>
        </a:defRPr>
      </a:lvl7pPr>
      <a:lvl8pPr marL="1371600" algn="ctr" defTabSz="457200" rtl="0" eaLnBrk="1" fontAlgn="base" hangingPunct="1">
        <a:spcBef>
          <a:spcPct val="0"/>
        </a:spcBef>
        <a:spcAft>
          <a:spcPct val="0"/>
        </a:spcAft>
        <a:defRPr sz="4400">
          <a:solidFill>
            <a:srgbClr val="009CD1"/>
          </a:solidFill>
          <a:latin typeface="Avant Garde" charset="0"/>
          <a:ea typeface="ＭＳ Ｐゴシック" charset="-128"/>
        </a:defRPr>
      </a:lvl8pPr>
      <a:lvl9pPr marL="1828800" algn="ctr" defTabSz="457200" rtl="0" eaLnBrk="1" fontAlgn="base" hangingPunct="1">
        <a:spcBef>
          <a:spcPct val="0"/>
        </a:spcBef>
        <a:spcAft>
          <a:spcPct val="0"/>
        </a:spcAft>
        <a:defRPr sz="4400">
          <a:solidFill>
            <a:srgbClr val="009CD1"/>
          </a:solidFill>
          <a:latin typeface="Avant Garde" charset="0"/>
          <a:ea typeface="ＭＳ Ｐゴシック" charset="-128"/>
        </a:defRPr>
      </a:lvl9pPr>
    </p:titleStyle>
    <p:bodyStyle>
      <a:lvl1pPr marL="342900" indent="-342900" algn="l" defTabSz="457200" rtl="0" eaLnBrk="0" fontAlgn="base" hangingPunct="0">
        <a:spcBef>
          <a:spcPct val="20000"/>
        </a:spcBef>
        <a:spcAft>
          <a:spcPct val="0"/>
        </a:spcAft>
        <a:buClr>
          <a:schemeClr val="tx1"/>
        </a:buClr>
        <a:buFont typeface="Wingdings" charset="0"/>
        <a:buChar char="§"/>
        <a:defRPr sz="2800" kern="1200">
          <a:solidFill>
            <a:schemeClr val="tx2"/>
          </a:solidFill>
          <a:latin typeface="Arial Bold"/>
          <a:ea typeface="ＭＳ Ｐゴシック" charset="-128"/>
          <a:cs typeface="Arial Bold"/>
        </a:defRPr>
      </a:lvl1pPr>
      <a:lvl2pPr marL="742950" indent="-285750" algn="l" defTabSz="457200" rtl="0" eaLnBrk="0" fontAlgn="base" hangingPunct="0">
        <a:spcBef>
          <a:spcPct val="20000"/>
        </a:spcBef>
        <a:spcAft>
          <a:spcPct val="0"/>
        </a:spcAft>
        <a:buClr>
          <a:schemeClr val="accent2"/>
        </a:buClr>
        <a:buFont typeface="Lucida Grande" charset="0"/>
        <a:buChar char="›"/>
        <a:defRPr sz="2600" kern="1200">
          <a:solidFill>
            <a:schemeClr val="tx2"/>
          </a:solidFill>
          <a:latin typeface="Arial"/>
          <a:ea typeface="Adobe Caslon Pro" charset="-18"/>
          <a:cs typeface="Arial"/>
        </a:defRPr>
      </a:lvl2pPr>
      <a:lvl3pPr marL="1143000" indent="-228600" algn="l" defTabSz="457200" rtl="0" eaLnBrk="0" fontAlgn="base" hangingPunct="0">
        <a:spcBef>
          <a:spcPct val="20000"/>
        </a:spcBef>
        <a:spcAft>
          <a:spcPct val="0"/>
        </a:spcAft>
        <a:buClr>
          <a:srgbClr val="009CD1"/>
        </a:buClr>
        <a:buFont typeface="Arial" charset="0"/>
        <a:buChar char="•"/>
        <a:defRPr sz="2400" kern="1200">
          <a:solidFill>
            <a:schemeClr val="tx2"/>
          </a:solidFill>
          <a:latin typeface="Arial"/>
          <a:ea typeface="Adobe Caslon Pro" charset="-18"/>
          <a:cs typeface="Arial"/>
        </a:defRPr>
      </a:lvl3pPr>
      <a:lvl4pPr marL="1600200" indent="-228600" algn="l" defTabSz="457200" rtl="0" eaLnBrk="0" fontAlgn="base" hangingPunct="0">
        <a:spcBef>
          <a:spcPct val="20000"/>
        </a:spcBef>
        <a:spcAft>
          <a:spcPct val="0"/>
        </a:spcAft>
        <a:buClr>
          <a:srgbClr val="F5BC1D"/>
        </a:buClr>
        <a:buFont typeface="Arial" charset="0"/>
        <a:buChar char="–"/>
        <a:defRPr sz="2000" kern="1200">
          <a:solidFill>
            <a:schemeClr val="tx2"/>
          </a:solidFill>
          <a:latin typeface="Arial"/>
          <a:ea typeface="Adobe Caslon Pro" charset="-18"/>
          <a:cs typeface="Arial"/>
        </a:defRPr>
      </a:lvl4pPr>
      <a:lvl5pPr marL="2057400" indent="-228600" algn="l" defTabSz="457200" rtl="0" eaLnBrk="0" fontAlgn="base" hangingPunct="0">
        <a:spcBef>
          <a:spcPct val="20000"/>
        </a:spcBef>
        <a:spcAft>
          <a:spcPct val="0"/>
        </a:spcAft>
        <a:buFont typeface="Arial" charset="0"/>
        <a:buChar char="»"/>
        <a:defRPr sz="2000" kern="1200">
          <a:solidFill>
            <a:schemeClr val="tx2"/>
          </a:solidFill>
          <a:latin typeface="Arial"/>
          <a:ea typeface="Adobe Caslon Pro" charset="-1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7168"/>
            <a:ext cx="6653360" cy="1261884"/>
          </a:xfrm>
        </p:spPr>
        <p:txBody>
          <a:bodyPr/>
          <a:lstStyle/>
          <a:p>
            <a:pPr marL="0" marR="0" indent="0" algn="ctr" defTabSz="457200" rtl="0" eaLnBrk="1" fontAlgn="auto" latinLnBrk="0" hangingPunct="1">
              <a:lnSpc>
                <a:spcPct val="100000"/>
              </a:lnSpc>
              <a:spcBef>
                <a:spcPct val="0"/>
              </a:spcBef>
              <a:spcAft>
                <a:spcPts val="0"/>
              </a:spcAft>
              <a:buClrTx/>
              <a:buSzTx/>
              <a:buFontTx/>
              <a:buNone/>
              <a:tabLst/>
              <a:defRPr/>
            </a:pPr>
            <a:r>
              <a:rPr lang="en-US" dirty="0" smtClean="0"/>
              <a:t>Online</a:t>
            </a:r>
            <a:r>
              <a:rPr lang="en-US" baseline="0" dirty="0" smtClean="0"/>
              <a:t> Education </a:t>
            </a:r>
            <a:br>
              <a:rPr lang="en-US" baseline="0" dirty="0" smtClean="0"/>
            </a:br>
            <a:r>
              <a:rPr lang="en-US" baseline="0" dirty="0" smtClean="0"/>
              <a:t>Annual Report</a:t>
            </a:r>
            <a:endParaRPr lang="en-US" dirty="0"/>
          </a:p>
        </p:txBody>
      </p:sp>
      <p:sp>
        <p:nvSpPr>
          <p:cNvPr id="3" name="Subtitle 2"/>
          <p:cNvSpPr>
            <a:spLocks noGrp="1"/>
          </p:cNvSpPr>
          <p:nvPr>
            <p:ph type="subTitle" idx="1"/>
          </p:nvPr>
        </p:nvSpPr>
        <p:spPr>
          <a:xfrm>
            <a:off x="267998" y="5194829"/>
            <a:ext cx="6993837" cy="1514261"/>
          </a:xfrm>
        </p:spPr>
        <p:txBody>
          <a:bodyPr/>
          <a:lstStyle/>
          <a:p>
            <a:pPr algn="ctr"/>
            <a:r>
              <a:rPr lang="en-US" dirty="0"/>
              <a:t>Carlos Lopez | Dean, Math &amp; Sciences</a:t>
            </a:r>
          </a:p>
          <a:p>
            <a:pPr algn="ctr"/>
            <a:r>
              <a:rPr lang="en-US" dirty="0" smtClean="0"/>
              <a:t>Jim Julius | Faculty Director, Online Education</a:t>
            </a:r>
            <a:endParaRPr lang="en-US" sz="1200" dirty="0"/>
          </a:p>
          <a:p>
            <a:pPr algn="ctr"/>
            <a:r>
              <a:rPr lang="en-US" sz="2400" dirty="0" smtClean="0"/>
              <a:t>October 1, 2014</a:t>
            </a:r>
            <a:endParaRPr lang="en-US" sz="2400" dirty="0"/>
          </a:p>
        </p:txBody>
      </p:sp>
    </p:spTree>
    <p:extLst>
      <p:ext uri="{BB962C8B-B14F-4D97-AF65-F5344CB8AC3E}">
        <p14:creationId xmlns:p14="http://schemas.microsoft.com/office/powerpoint/2010/main" val="96218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Progress</a:t>
            </a:r>
            <a:r>
              <a:rPr lang="en-US" baseline="0" dirty="0" smtClean="0"/>
              <a:t> / Next Steps</a:t>
            </a:r>
            <a:endParaRPr lang="en-US" dirty="0"/>
          </a:p>
        </p:txBody>
      </p:sp>
      <p:sp>
        <p:nvSpPr>
          <p:cNvPr id="3" name="Content Placeholder 2"/>
          <p:cNvSpPr>
            <a:spLocks noGrp="1"/>
          </p:cNvSpPr>
          <p:nvPr>
            <p:ph idx="1"/>
          </p:nvPr>
        </p:nvSpPr>
        <p:spPr/>
        <p:txBody>
          <a:bodyPr/>
          <a:lstStyle/>
          <a:p>
            <a:r>
              <a:rPr lang="en-US" dirty="0" smtClean="0"/>
              <a:t>New 3-year Online Education Plan</a:t>
            </a:r>
          </a:p>
          <a:p>
            <a:pPr lvl="1"/>
            <a:r>
              <a:rPr lang="en-US" dirty="0" smtClean="0"/>
              <a:t>Strategic</a:t>
            </a:r>
            <a:r>
              <a:rPr lang="en-US" dirty="0"/>
              <a:t> </a:t>
            </a:r>
            <a:r>
              <a:rPr lang="en-US" dirty="0" smtClean="0"/>
              <a:t>&amp; programmatic focus</a:t>
            </a:r>
          </a:p>
          <a:p>
            <a:pPr lvl="1"/>
            <a:r>
              <a:rPr lang="en-US" dirty="0" smtClean="0"/>
              <a:t>Student success</a:t>
            </a:r>
          </a:p>
          <a:p>
            <a:pPr lvl="1"/>
            <a:r>
              <a:rPr lang="en-US" dirty="0" smtClean="0"/>
              <a:t>Continuous improvement</a:t>
            </a:r>
          </a:p>
          <a:p>
            <a:r>
              <a:rPr lang="en-US" dirty="0" smtClean="0"/>
              <a:t>Challenge to improve DE outcomes</a:t>
            </a:r>
          </a:p>
          <a:p>
            <a:r>
              <a:rPr lang="en-US" dirty="0" smtClean="0"/>
              <a:t>Expanding resources </a:t>
            </a:r>
            <a:r>
              <a:rPr lang="en-US" dirty="0"/>
              <a:t>s</a:t>
            </a:r>
            <a:r>
              <a:rPr lang="en-US" dirty="0" smtClean="0"/>
              <a:t>upporting </a:t>
            </a:r>
            <a:r>
              <a:rPr lang="en-US" dirty="0"/>
              <a:t>q</a:t>
            </a:r>
            <a:r>
              <a:rPr lang="en-US" dirty="0" smtClean="0"/>
              <a:t>uality </a:t>
            </a:r>
            <a:r>
              <a:rPr lang="en-US" dirty="0"/>
              <a:t>o</a:t>
            </a:r>
            <a:r>
              <a:rPr lang="en-US" dirty="0" smtClean="0"/>
              <a:t>nline education</a:t>
            </a:r>
            <a:endParaRPr lang="en-US" dirty="0"/>
          </a:p>
        </p:txBody>
      </p:sp>
    </p:spTree>
    <p:extLst>
      <p:ext uri="{BB962C8B-B14F-4D97-AF65-F5344CB8AC3E}">
        <p14:creationId xmlns:p14="http://schemas.microsoft.com/office/powerpoint/2010/main" val="4185201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0" y="2712509"/>
            <a:ext cx="7175500" cy="600164"/>
          </a:xfrm>
        </p:spPr>
        <p:txBody>
          <a:bodyPr/>
          <a:lstStyle/>
          <a:p>
            <a:r>
              <a:rPr lang="en-US" dirty="0" smtClean="0"/>
              <a:t>Questions / Discussion</a:t>
            </a:r>
            <a:endParaRPr lang="en-US" dirty="0"/>
          </a:p>
        </p:txBody>
      </p:sp>
    </p:spTree>
    <p:extLst>
      <p:ext uri="{BB962C8B-B14F-4D97-AF65-F5344CB8AC3E}">
        <p14:creationId xmlns:p14="http://schemas.microsoft.com/office/powerpoint/2010/main" val="1481285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Outline</a:t>
            </a:r>
            <a:endParaRPr lang="en-US" dirty="0"/>
          </a:p>
        </p:txBody>
      </p:sp>
      <p:sp>
        <p:nvSpPr>
          <p:cNvPr id="3" name="Content Placeholder 2"/>
          <p:cNvSpPr>
            <a:spLocks noGrp="1"/>
          </p:cNvSpPr>
          <p:nvPr>
            <p:ph idx="1"/>
          </p:nvPr>
        </p:nvSpPr>
        <p:spPr/>
        <p:txBody>
          <a:bodyPr/>
          <a:lstStyle/>
          <a:p>
            <a:r>
              <a:rPr lang="en-US" dirty="0" smtClean="0"/>
              <a:t>Key Terms</a:t>
            </a:r>
          </a:p>
          <a:p>
            <a:r>
              <a:rPr lang="en-US" dirty="0" smtClean="0"/>
              <a:t>Important Data</a:t>
            </a:r>
          </a:p>
          <a:p>
            <a:r>
              <a:rPr lang="en-US" dirty="0"/>
              <a:t>Notable Accomplishments</a:t>
            </a:r>
          </a:p>
          <a:p>
            <a:r>
              <a:rPr lang="en-US" dirty="0" smtClean="0"/>
              <a:t>Online Education Planning</a:t>
            </a:r>
          </a:p>
          <a:p>
            <a:r>
              <a:rPr lang="en-US" dirty="0" smtClean="0"/>
              <a:t>In Progress / Next Steps</a:t>
            </a:r>
            <a:endParaRPr lang="en-US" dirty="0"/>
          </a:p>
        </p:txBody>
      </p:sp>
    </p:spTree>
    <p:extLst>
      <p:ext uri="{BB962C8B-B14F-4D97-AF65-F5344CB8AC3E}">
        <p14:creationId xmlns:p14="http://schemas.microsoft.com/office/powerpoint/2010/main" val="288488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a:xfrm>
            <a:off x="1511300" y="1213634"/>
            <a:ext cx="7495148" cy="5217651"/>
          </a:xfrm>
        </p:spPr>
        <p:txBody>
          <a:bodyPr/>
          <a:lstStyle/>
          <a:p>
            <a:r>
              <a:rPr lang="en-US" sz="2400" b="1" dirty="0"/>
              <a:t>Distance Education</a:t>
            </a:r>
            <a:r>
              <a:rPr lang="en-US" sz="2400" dirty="0"/>
              <a:t>: separate students &amp; instructor, but regular/substantive interaction (</a:t>
            </a:r>
            <a:r>
              <a:rPr lang="en-US" sz="2400" i="1" dirty="0"/>
              <a:t>Federal</a:t>
            </a:r>
            <a:r>
              <a:rPr lang="en-US" sz="2400" dirty="0"/>
              <a:t>)</a:t>
            </a:r>
          </a:p>
          <a:p>
            <a:r>
              <a:rPr lang="en-US" sz="2400" b="1" dirty="0"/>
              <a:t>Distance Education (DE) Class</a:t>
            </a:r>
            <a:r>
              <a:rPr lang="en-US" sz="2400" dirty="0"/>
              <a:t>: &gt;50% of instructional class time occurs outside of the classroom. (</a:t>
            </a:r>
            <a:r>
              <a:rPr lang="en-US" sz="2400" i="1" dirty="0"/>
              <a:t>state/ACCJC</a:t>
            </a:r>
            <a:r>
              <a:rPr lang="en-US" sz="2400" dirty="0"/>
              <a:t>)</a:t>
            </a:r>
          </a:p>
          <a:p>
            <a:r>
              <a:rPr lang="en-US" sz="2400" b="1" dirty="0"/>
              <a:t>DE Program</a:t>
            </a:r>
            <a:r>
              <a:rPr lang="en-US" sz="2400" dirty="0"/>
              <a:t>: A program where 50% or more of the required classes have been approved for offering as DE classes. (</a:t>
            </a:r>
            <a:r>
              <a:rPr lang="en-US" sz="2400" i="1" dirty="0"/>
              <a:t>ACCJC</a:t>
            </a:r>
            <a:r>
              <a:rPr lang="en-US" sz="2400" dirty="0"/>
              <a:t>)</a:t>
            </a:r>
          </a:p>
          <a:p>
            <a:r>
              <a:rPr lang="en-US" sz="2400" b="1" dirty="0"/>
              <a:t>100% Online Class</a:t>
            </a:r>
            <a:r>
              <a:rPr lang="en-US" sz="2400" dirty="0"/>
              <a:t>: The entire class may be completed online. (</a:t>
            </a:r>
            <a:r>
              <a:rPr lang="en-US" sz="2400" i="1" dirty="0"/>
              <a:t>MiraCosta</a:t>
            </a:r>
            <a:r>
              <a:rPr lang="en-US" sz="2400" dirty="0"/>
              <a:t>)</a:t>
            </a:r>
          </a:p>
          <a:p>
            <a:r>
              <a:rPr lang="en-US" sz="2400" b="1" dirty="0"/>
              <a:t>Hybrid Class</a:t>
            </a:r>
            <a:r>
              <a:rPr lang="en-US" sz="2400" dirty="0"/>
              <a:t>: Some instructional time occurs outside of the classroom. May be DE or non-DE. May be entirely online except exams. (</a:t>
            </a:r>
            <a:r>
              <a:rPr lang="en-US" sz="2400" i="1" dirty="0"/>
              <a:t>MiraCosta</a:t>
            </a:r>
            <a:r>
              <a:rPr lang="en-US" sz="2400" dirty="0"/>
              <a:t>)</a:t>
            </a:r>
          </a:p>
        </p:txBody>
      </p:sp>
    </p:spTree>
    <p:extLst>
      <p:ext uri="{BB962C8B-B14F-4D97-AF65-F5344CB8AC3E}">
        <p14:creationId xmlns:p14="http://schemas.microsoft.com/office/powerpoint/2010/main" val="2560938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92697" y="267080"/>
            <a:ext cx="7175499" cy="754018"/>
          </a:xfrm>
          <a:prstGeom prst="rect">
            <a:avLst/>
          </a:prstGeom>
        </p:spPr>
        <p:txBody>
          <a:bodyPr lIns="91425" tIns="91425" rIns="91425" bIns="91425" anchor="b" anchorCtr="0">
            <a:noAutofit/>
          </a:bodyPr>
          <a:lstStyle/>
          <a:p>
            <a:pPr>
              <a:spcBef>
                <a:spcPts val="0"/>
              </a:spcBef>
              <a:buNone/>
            </a:pPr>
            <a:r>
              <a:rPr lang="en-US" dirty="0" smtClean="0"/>
              <a:t>Important </a:t>
            </a:r>
            <a:r>
              <a:rPr lang="en" dirty="0" smtClean="0"/>
              <a:t>MiraCosta </a:t>
            </a:r>
            <a:r>
              <a:rPr lang="en" dirty="0"/>
              <a:t>DE data</a:t>
            </a:r>
          </a:p>
        </p:txBody>
      </p:sp>
      <p:graphicFrame>
        <p:nvGraphicFramePr>
          <p:cNvPr id="116" name="Shape 116"/>
          <p:cNvGraphicFramePr/>
          <p:nvPr>
            <p:extLst>
              <p:ext uri="{D42A27DB-BD31-4B8C-83A1-F6EECF244321}">
                <p14:modId xmlns:p14="http://schemas.microsoft.com/office/powerpoint/2010/main" val="1476144451"/>
              </p:ext>
            </p:extLst>
          </p:nvPr>
        </p:nvGraphicFramePr>
        <p:xfrm>
          <a:off x="163130" y="1827068"/>
          <a:ext cx="8883550" cy="4554695"/>
        </p:xfrm>
        <a:graphic>
          <a:graphicData uri="http://schemas.openxmlformats.org/drawingml/2006/table">
            <a:tbl>
              <a:tblPr firstRow="1" bandRow="1">
                <a:noFill/>
              </a:tblPr>
              <a:tblGrid>
                <a:gridCol w="2658200"/>
                <a:gridCol w="1225450"/>
                <a:gridCol w="1225500"/>
                <a:gridCol w="1225500"/>
                <a:gridCol w="1265025"/>
                <a:gridCol w="1283875"/>
              </a:tblGrid>
              <a:tr h="404350">
                <a:tc>
                  <a:txBody>
                    <a:bodyPr/>
                    <a:lstStyle/>
                    <a:p>
                      <a:pPr marL="0" marR="0" lvl="0" indent="0" algn="l" rtl="0">
                        <a:spcBef>
                          <a:spcPts val="0"/>
                        </a:spcBef>
                        <a:buNone/>
                      </a:pPr>
                      <a:endParaRPr sz="1800" u="none" strike="noStrike" cap="none" baseline="0" dirty="0"/>
                    </a:p>
                  </a:txBody>
                  <a:tcPr marL="91450" marR="91450" marT="45725" marB="45725"/>
                </a:tc>
                <a:tc>
                  <a:txBody>
                    <a:bodyPr/>
                    <a:lstStyle/>
                    <a:p>
                      <a:pPr marL="0" marR="0" lvl="0" indent="0" algn="ctr" rtl="0">
                        <a:spcBef>
                          <a:spcPts val="0"/>
                        </a:spcBef>
                        <a:buSzPct val="25000"/>
                        <a:buNone/>
                      </a:pPr>
                      <a:r>
                        <a:rPr lang="en" sz="2400" u="none" strike="noStrike" cap="none" baseline="0" dirty="0"/>
                        <a:t>2009-10</a:t>
                      </a:r>
                    </a:p>
                  </a:txBody>
                  <a:tcPr marL="91450" marR="91450" marT="45725" marB="45725"/>
                </a:tc>
                <a:tc>
                  <a:txBody>
                    <a:bodyPr/>
                    <a:lstStyle/>
                    <a:p>
                      <a:pPr marL="0" marR="0" lvl="0" indent="0" algn="ctr" rtl="0">
                        <a:spcBef>
                          <a:spcPts val="0"/>
                        </a:spcBef>
                        <a:buSzPct val="25000"/>
                        <a:buNone/>
                      </a:pPr>
                      <a:r>
                        <a:rPr lang="en" sz="2400" u="none" strike="noStrike" cap="none" baseline="0"/>
                        <a:t>2010-11</a:t>
                      </a:r>
                    </a:p>
                  </a:txBody>
                  <a:tcPr marL="91450" marR="91450" marT="45725" marB="45725"/>
                </a:tc>
                <a:tc>
                  <a:txBody>
                    <a:bodyPr/>
                    <a:lstStyle/>
                    <a:p>
                      <a:pPr marL="0" marR="0" lvl="0" indent="0" algn="ctr" rtl="0">
                        <a:spcBef>
                          <a:spcPts val="0"/>
                        </a:spcBef>
                        <a:buSzPct val="25000"/>
                        <a:buNone/>
                      </a:pPr>
                      <a:r>
                        <a:rPr lang="en" sz="2400" u="none" strike="noStrike" cap="none" baseline="0"/>
                        <a:t>2011-12</a:t>
                      </a:r>
                    </a:p>
                  </a:txBody>
                  <a:tcPr marL="91450" marR="91450" marT="45725" marB="45725"/>
                </a:tc>
                <a:tc>
                  <a:txBody>
                    <a:bodyPr/>
                    <a:lstStyle/>
                    <a:p>
                      <a:pPr marL="0" marR="0" lvl="0" indent="0" algn="ctr" rtl="0">
                        <a:spcBef>
                          <a:spcPts val="0"/>
                        </a:spcBef>
                        <a:buSzPct val="25000"/>
                        <a:buNone/>
                      </a:pPr>
                      <a:r>
                        <a:rPr lang="en" sz="2400" u="none" strike="noStrike" cap="none" baseline="0"/>
                        <a:t>2012-13</a:t>
                      </a:r>
                    </a:p>
                  </a:txBody>
                  <a:tcPr marL="91450" marR="91450" marT="45725" marB="45725"/>
                </a:tc>
                <a:tc>
                  <a:txBody>
                    <a:bodyPr/>
                    <a:lstStyle/>
                    <a:p>
                      <a:pPr marL="0" marR="0" lvl="0" indent="0" algn="ctr" rtl="0">
                        <a:spcBef>
                          <a:spcPts val="0"/>
                        </a:spcBef>
                        <a:buNone/>
                      </a:pPr>
                      <a:r>
                        <a:rPr lang="en" sz="2400"/>
                        <a:t>2013-14</a:t>
                      </a:r>
                    </a:p>
                  </a:txBody>
                  <a:tcPr marL="91450" marR="91450" marT="45725" marB="45725"/>
                </a:tc>
              </a:tr>
              <a:tr h="708125">
                <a:tc>
                  <a:txBody>
                    <a:bodyPr/>
                    <a:lstStyle/>
                    <a:p>
                      <a:pPr marL="0" marR="0" lvl="0" indent="0" algn="l" rtl="0">
                        <a:spcBef>
                          <a:spcPts val="0"/>
                        </a:spcBef>
                        <a:buSzPct val="25000"/>
                        <a:buNone/>
                      </a:pPr>
                      <a:r>
                        <a:rPr lang="en" sz="2400" u="none" strike="noStrike" cap="none" baseline="0" dirty="0">
                          <a:solidFill>
                            <a:srgbClr val="131313"/>
                          </a:solidFill>
                        </a:rPr>
                        <a:t>Online + Hybrid course sections (Fall)</a:t>
                      </a:r>
                    </a:p>
                  </a:txBody>
                  <a:tcPr marL="91450" marR="91450" marT="45725" marB="45725"/>
                </a:tc>
                <a:tc>
                  <a:txBody>
                    <a:bodyPr/>
                    <a:lstStyle/>
                    <a:p>
                      <a:pPr marL="0" marR="0" lvl="0" indent="0" algn="ctr" rtl="0">
                        <a:spcBef>
                          <a:spcPts val="0"/>
                        </a:spcBef>
                        <a:buSzPct val="25000"/>
                        <a:buNone/>
                      </a:pPr>
                      <a:r>
                        <a:rPr lang="en-US" sz="2400" u="none" strike="noStrike" cap="none" baseline="0" dirty="0" smtClean="0">
                          <a:solidFill>
                            <a:srgbClr val="131313"/>
                          </a:solidFill>
                        </a:rPr>
                        <a:t>208</a:t>
                      </a:r>
                      <a:endParaRPr lang="en" sz="2400" dirty="0">
                        <a:solidFill>
                          <a:srgbClr val="131313"/>
                        </a:solidFill>
                      </a:endParaRPr>
                    </a:p>
                  </a:txBody>
                  <a:tcPr marL="91450" marR="91450" marT="45725" marB="45725"/>
                </a:tc>
                <a:tc>
                  <a:txBody>
                    <a:bodyPr/>
                    <a:lstStyle/>
                    <a:p>
                      <a:pPr marL="0" marR="0" lvl="0" indent="0" algn="ctr" rtl="0">
                        <a:spcBef>
                          <a:spcPts val="0"/>
                        </a:spcBef>
                        <a:buSzPct val="25000"/>
                        <a:buNone/>
                      </a:pPr>
                      <a:r>
                        <a:rPr lang="en" sz="2400" u="none" strike="noStrike" cap="none" baseline="0" dirty="0">
                          <a:solidFill>
                            <a:srgbClr val="131313"/>
                          </a:solidFill>
                        </a:rPr>
                        <a:t>2</a:t>
                      </a:r>
                      <a:r>
                        <a:rPr lang="en" sz="2400" dirty="0">
                          <a:solidFill>
                            <a:srgbClr val="131313"/>
                          </a:solidFill>
                        </a:rPr>
                        <a:t>37</a:t>
                      </a:r>
                    </a:p>
                  </a:txBody>
                  <a:tcPr marL="91450" marR="91450" marT="45725" marB="45725"/>
                </a:tc>
                <a:tc>
                  <a:txBody>
                    <a:bodyPr/>
                    <a:lstStyle/>
                    <a:p>
                      <a:pPr marL="0" marR="0" lvl="0" indent="0" algn="ctr" rtl="0">
                        <a:spcBef>
                          <a:spcPts val="0"/>
                        </a:spcBef>
                        <a:buSzPct val="25000"/>
                        <a:buNone/>
                      </a:pPr>
                      <a:r>
                        <a:rPr lang="en" sz="2400" dirty="0">
                          <a:solidFill>
                            <a:srgbClr val="131313"/>
                          </a:solidFill>
                        </a:rPr>
                        <a:t>253</a:t>
                      </a:r>
                    </a:p>
                  </a:txBody>
                  <a:tcPr marL="91450" marR="91450" marT="45725" marB="45725"/>
                </a:tc>
                <a:tc>
                  <a:txBody>
                    <a:bodyPr/>
                    <a:lstStyle/>
                    <a:p>
                      <a:pPr marL="0" marR="0" lvl="0" indent="0" algn="ctr" rtl="0">
                        <a:spcBef>
                          <a:spcPts val="0"/>
                        </a:spcBef>
                        <a:buSzPct val="25000"/>
                        <a:buNone/>
                      </a:pPr>
                      <a:r>
                        <a:rPr lang="en" sz="2400" u="none" strike="noStrike" cap="none" baseline="0" dirty="0">
                          <a:solidFill>
                            <a:srgbClr val="131313"/>
                          </a:solidFill>
                        </a:rPr>
                        <a:t>2</a:t>
                      </a:r>
                      <a:r>
                        <a:rPr lang="en" sz="2400" dirty="0">
                          <a:solidFill>
                            <a:srgbClr val="131313"/>
                          </a:solidFill>
                        </a:rPr>
                        <a:t>91</a:t>
                      </a:r>
                    </a:p>
                  </a:txBody>
                  <a:tcPr marL="91450" marR="91450" marT="45725" marB="45725"/>
                </a:tc>
                <a:tc>
                  <a:txBody>
                    <a:bodyPr/>
                    <a:lstStyle/>
                    <a:p>
                      <a:pPr marL="0" marR="0" lvl="0" indent="0" algn="ctr" rtl="0">
                        <a:spcBef>
                          <a:spcPts val="0"/>
                        </a:spcBef>
                        <a:buSzPct val="25000"/>
                        <a:buNone/>
                      </a:pPr>
                      <a:r>
                        <a:rPr lang="en" sz="2400" dirty="0">
                          <a:solidFill>
                            <a:srgbClr val="131313"/>
                          </a:solidFill>
                        </a:rPr>
                        <a:t>310</a:t>
                      </a:r>
                    </a:p>
                  </a:txBody>
                  <a:tcPr marL="91450" marR="91450" marT="45725" marB="45725"/>
                </a:tc>
              </a:tr>
              <a:tr h="708125">
                <a:tc>
                  <a:txBody>
                    <a:bodyPr/>
                    <a:lstStyle/>
                    <a:p>
                      <a:pPr marL="0" marR="0" lvl="0" indent="0" algn="l" rtl="0">
                        <a:spcBef>
                          <a:spcPts val="0"/>
                        </a:spcBef>
                        <a:buSzPct val="25000"/>
                        <a:buNone/>
                      </a:pPr>
                      <a:r>
                        <a:rPr lang="en" sz="2400" u="none" strike="noStrike" cap="none" baseline="0" dirty="0">
                          <a:solidFill>
                            <a:srgbClr val="131313"/>
                          </a:solidFill>
                        </a:rPr>
                        <a:t>% of FTES from DE</a:t>
                      </a:r>
                    </a:p>
                  </a:txBody>
                  <a:tcPr marL="91450" marR="91450"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rPr>
                        <a:t>12.6%</a:t>
                      </a:r>
                    </a:p>
                  </a:txBody>
                  <a:tcPr marL="91450" marR="91450"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rPr>
                        <a:t>14.8%</a:t>
                      </a:r>
                    </a:p>
                  </a:txBody>
                  <a:tcPr marL="91450" marR="91450"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rPr>
                        <a:t>16.2%</a:t>
                      </a:r>
                    </a:p>
                  </a:txBody>
                  <a:tcPr marL="91450" marR="91450"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rPr>
                        <a:t>17.1%</a:t>
                      </a:r>
                    </a:p>
                  </a:txBody>
                  <a:tcPr marL="91450" marR="91450" marT="45725" marB="45725">
                    <a:solidFill>
                      <a:schemeClr val="accent1">
                        <a:lumMod val="40000"/>
                        <a:lumOff val="60000"/>
                      </a:schemeClr>
                    </a:solidFill>
                  </a:tcPr>
                </a:tc>
                <a:tc>
                  <a:txBody>
                    <a:bodyPr/>
                    <a:lstStyle/>
                    <a:p>
                      <a:pPr marL="0" marR="0" lvl="0" indent="0" algn="ctr" rtl="0">
                        <a:spcBef>
                          <a:spcPts val="0"/>
                        </a:spcBef>
                        <a:buNone/>
                      </a:pPr>
                      <a:r>
                        <a:rPr lang="en" sz="2400" dirty="0">
                          <a:solidFill>
                            <a:srgbClr val="131313"/>
                          </a:solidFill>
                        </a:rPr>
                        <a:t>17.2%</a:t>
                      </a:r>
                    </a:p>
                  </a:txBody>
                  <a:tcPr marL="91450" marR="91450" marT="45725" marB="45725">
                    <a:solidFill>
                      <a:schemeClr val="accent1">
                        <a:lumMod val="40000"/>
                        <a:lumOff val="60000"/>
                      </a:schemeClr>
                    </a:solidFill>
                  </a:tcPr>
                </a:tc>
              </a:tr>
              <a:tr h="1011900">
                <a:tc>
                  <a:txBody>
                    <a:bodyPr/>
                    <a:lstStyle/>
                    <a:p>
                      <a:pPr marL="0" marR="0" lvl="0" indent="0" algn="l" rtl="0">
                        <a:spcBef>
                          <a:spcPts val="0"/>
                        </a:spcBef>
                        <a:buSzPct val="25000"/>
                        <a:buNone/>
                      </a:pPr>
                      <a:r>
                        <a:rPr lang="en" sz="2400" u="none" strike="noStrike" cap="none" baseline="0">
                          <a:solidFill>
                            <a:srgbClr val="131313"/>
                          </a:solidFill>
                        </a:rPr>
                        <a:t>Students taking </a:t>
                      </a:r>
                      <a:r>
                        <a:rPr lang="en" sz="2400" b="1" i="1" u="none" strike="noStrike" cap="none" baseline="0">
                          <a:solidFill>
                            <a:srgbClr val="131313"/>
                          </a:solidFill>
                        </a:rPr>
                        <a:t>at least one</a:t>
                      </a:r>
                      <a:r>
                        <a:rPr lang="en" sz="2400" u="none" strike="noStrike" cap="none" baseline="0">
                          <a:solidFill>
                            <a:srgbClr val="131313"/>
                          </a:solidFill>
                        </a:rPr>
                        <a:t> DE course</a:t>
                      </a:r>
                    </a:p>
                  </a:txBody>
                  <a:tcPr marL="91450" marR="91450" marT="45725" marB="45725"/>
                </a:tc>
                <a:tc>
                  <a:txBody>
                    <a:bodyPr/>
                    <a:lstStyle/>
                    <a:p>
                      <a:pPr marL="0" marR="0" lvl="0" indent="0" algn="ctr" rtl="0">
                        <a:spcBef>
                          <a:spcPts val="0"/>
                        </a:spcBef>
                        <a:buSzPct val="25000"/>
                        <a:buNone/>
                      </a:pPr>
                      <a:r>
                        <a:rPr lang="en" sz="2400" u="none" strike="noStrike" cap="none" baseline="0">
                          <a:solidFill>
                            <a:srgbClr val="131313"/>
                          </a:solidFill>
                        </a:rPr>
                        <a:t>32.7%</a:t>
                      </a:r>
                    </a:p>
                  </a:txBody>
                  <a:tcPr marL="91450" marR="91450" marT="45725" marB="45725"/>
                </a:tc>
                <a:tc>
                  <a:txBody>
                    <a:bodyPr/>
                    <a:lstStyle/>
                    <a:p>
                      <a:pPr marL="0" marR="0" lvl="0" indent="0" algn="ctr" rtl="0">
                        <a:spcBef>
                          <a:spcPts val="0"/>
                        </a:spcBef>
                        <a:buSzPct val="25000"/>
                        <a:buNone/>
                      </a:pPr>
                      <a:r>
                        <a:rPr lang="en" sz="2400" u="none" strike="noStrike" cap="none" baseline="0" dirty="0">
                          <a:solidFill>
                            <a:srgbClr val="131313"/>
                          </a:solidFill>
                        </a:rPr>
                        <a:t>37.8%</a:t>
                      </a:r>
                    </a:p>
                  </a:txBody>
                  <a:tcPr marL="91450" marR="91450" marT="45725" marB="45725"/>
                </a:tc>
                <a:tc>
                  <a:txBody>
                    <a:bodyPr/>
                    <a:lstStyle/>
                    <a:p>
                      <a:pPr marL="0" marR="0" lvl="0" indent="0" algn="ctr" rtl="0">
                        <a:spcBef>
                          <a:spcPts val="0"/>
                        </a:spcBef>
                        <a:buSzPct val="25000"/>
                        <a:buNone/>
                      </a:pPr>
                      <a:r>
                        <a:rPr lang="en" sz="2400" u="none" strike="noStrike" cap="none" baseline="0" dirty="0">
                          <a:solidFill>
                            <a:srgbClr val="131313"/>
                          </a:solidFill>
                        </a:rPr>
                        <a:t>42.1%</a:t>
                      </a:r>
                    </a:p>
                  </a:txBody>
                  <a:tcPr marL="91450" marR="91450" marT="45725" marB="45725"/>
                </a:tc>
                <a:tc>
                  <a:txBody>
                    <a:bodyPr/>
                    <a:lstStyle/>
                    <a:p>
                      <a:pPr marL="0" marR="0" lvl="0" indent="0" algn="ctr" rtl="0">
                        <a:spcBef>
                          <a:spcPts val="0"/>
                        </a:spcBef>
                        <a:buSzPct val="25000"/>
                        <a:buNone/>
                      </a:pPr>
                      <a:r>
                        <a:rPr lang="en" sz="2400" u="none" strike="noStrike" cap="none" baseline="0">
                          <a:solidFill>
                            <a:srgbClr val="131313"/>
                          </a:solidFill>
                        </a:rPr>
                        <a:t>44.3%</a:t>
                      </a:r>
                    </a:p>
                  </a:txBody>
                  <a:tcPr marL="91450" marR="91450" marT="45725" marB="45725"/>
                </a:tc>
                <a:tc>
                  <a:txBody>
                    <a:bodyPr/>
                    <a:lstStyle/>
                    <a:p>
                      <a:pPr marL="0" marR="0" lvl="0" indent="0" algn="ctr" rtl="0">
                        <a:spcBef>
                          <a:spcPts val="0"/>
                        </a:spcBef>
                        <a:buNone/>
                      </a:pPr>
                      <a:r>
                        <a:rPr lang="en" sz="2400" dirty="0">
                          <a:solidFill>
                            <a:srgbClr val="131313"/>
                          </a:solidFill>
                        </a:rPr>
                        <a:t>46.6%</a:t>
                      </a:r>
                    </a:p>
                  </a:txBody>
                  <a:tcPr marL="91450" marR="91450" marT="45725" marB="45725"/>
                </a:tc>
              </a:tr>
              <a:tr h="1011900">
                <a:tc>
                  <a:txBody>
                    <a:bodyPr/>
                    <a:lstStyle/>
                    <a:p>
                      <a:pPr marL="0" marR="0" lvl="0" indent="0" algn="l" rtl="0">
                        <a:spcBef>
                          <a:spcPts val="0"/>
                        </a:spcBef>
                        <a:buSzPct val="25000"/>
                        <a:buNone/>
                      </a:pPr>
                      <a:r>
                        <a:rPr lang="en" sz="2400" u="none" strike="noStrike" cap="none" baseline="0" dirty="0">
                          <a:solidFill>
                            <a:srgbClr val="131313"/>
                          </a:solidFill>
                        </a:rPr>
                        <a:t>Students taking </a:t>
                      </a:r>
                      <a:r>
                        <a:rPr lang="en" sz="2400" b="1" i="1" u="none" strike="noStrike" cap="none" baseline="0" dirty="0">
                          <a:solidFill>
                            <a:srgbClr val="131313"/>
                          </a:solidFill>
                        </a:rPr>
                        <a:t>only</a:t>
                      </a:r>
                      <a:r>
                        <a:rPr lang="en" sz="2400" u="none" strike="noStrike" cap="none" baseline="0" dirty="0">
                          <a:solidFill>
                            <a:srgbClr val="131313"/>
                          </a:solidFill>
                        </a:rPr>
                        <a:t> DE courses</a:t>
                      </a:r>
                    </a:p>
                  </a:txBody>
                  <a:tcPr marL="91450" marR="91450"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rPr>
                        <a:t>8.8%</a:t>
                      </a:r>
                    </a:p>
                  </a:txBody>
                  <a:tcPr marL="91450" marR="91450"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rPr>
                        <a:t>11.3%</a:t>
                      </a:r>
                    </a:p>
                  </a:txBody>
                  <a:tcPr marL="91450" marR="91450"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rPr>
                        <a:t>12.8%</a:t>
                      </a:r>
                    </a:p>
                  </a:txBody>
                  <a:tcPr marL="91450" marR="91450"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rPr>
                        <a:t>12.4%</a:t>
                      </a:r>
                    </a:p>
                  </a:txBody>
                  <a:tcPr marL="91450" marR="91450" marT="45725" marB="45725">
                    <a:solidFill>
                      <a:srgbClr val="C0E5A8"/>
                    </a:solidFill>
                  </a:tcPr>
                </a:tc>
                <a:tc>
                  <a:txBody>
                    <a:bodyPr/>
                    <a:lstStyle/>
                    <a:p>
                      <a:pPr marL="0" marR="0" lvl="0" indent="0" algn="ctr" rtl="0">
                        <a:spcBef>
                          <a:spcPts val="0"/>
                        </a:spcBef>
                        <a:buNone/>
                      </a:pPr>
                      <a:r>
                        <a:rPr lang="en" sz="2400" dirty="0">
                          <a:solidFill>
                            <a:srgbClr val="131313"/>
                          </a:solidFill>
                        </a:rPr>
                        <a:t>14.5%</a:t>
                      </a:r>
                    </a:p>
                  </a:txBody>
                  <a:tcPr marL="91450" marR="91450" marT="45725" marB="45725">
                    <a:solidFill>
                      <a:srgbClr val="C0E5A8"/>
                    </a:solidFill>
                  </a:tcPr>
                </a:tc>
              </a:tr>
            </a:tbl>
          </a:graphicData>
        </a:graphic>
      </p:graphicFrame>
    </p:spTree>
    <p:extLst>
      <p:ext uri="{BB962C8B-B14F-4D97-AF65-F5344CB8AC3E}">
        <p14:creationId xmlns:p14="http://schemas.microsoft.com/office/powerpoint/2010/main" val="340221548"/>
      </p:ext>
    </p:extLst>
  </p:cSld>
  <p:clrMapOvr>
    <a:masterClrMapping/>
  </p:clrMapOvr>
  <p:transition xmlns:p14="http://schemas.microsoft.com/office/powerpoint/2010/mai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540331358"/>
              </p:ext>
            </p:extLst>
          </p:nvPr>
        </p:nvGraphicFramePr>
        <p:xfrm>
          <a:off x="1272420" y="307900"/>
          <a:ext cx="7871580" cy="62542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62395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821585997"/>
              </p:ext>
            </p:extLst>
          </p:nvPr>
        </p:nvGraphicFramePr>
        <p:xfrm>
          <a:off x="1245507" y="275297"/>
          <a:ext cx="7378700" cy="63831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786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0" y="375709"/>
            <a:ext cx="7175500" cy="600164"/>
          </a:xfrm>
        </p:spPr>
        <p:txBody>
          <a:bodyPr/>
          <a:lstStyle/>
          <a:p>
            <a:r>
              <a:rPr lang="en-US" dirty="0" smtClean="0"/>
              <a:t>Notable Accomplishments</a:t>
            </a:r>
            <a:endParaRPr lang="en-US" dirty="0"/>
          </a:p>
        </p:txBody>
      </p:sp>
      <p:sp>
        <p:nvSpPr>
          <p:cNvPr id="3" name="Content Placeholder 2"/>
          <p:cNvSpPr>
            <a:spLocks noGrp="1"/>
          </p:cNvSpPr>
          <p:nvPr>
            <p:ph idx="1"/>
          </p:nvPr>
        </p:nvSpPr>
        <p:spPr>
          <a:xfrm>
            <a:off x="1511939" y="1653036"/>
            <a:ext cx="7401931" cy="3779918"/>
          </a:xfrm>
        </p:spPr>
        <p:txBody>
          <a:bodyPr/>
          <a:lstStyle/>
          <a:p>
            <a:r>
              <a:rPr lang="en-US" dirty="0" smtClean="0"/>
              <a:t>Substantive Change approval with commendations</a:t>
            </a:r>
          </a:p>
          <a:p>
            <a:r>
              <a:rPr lang="en-US" dirty="0" smtClean="0"/>
              <a:t>2011 Online Ed Plan closure</a:t>
            </a:r>
          </a:p>
          <a:p>
            <a:r>
              <a:rPr lang="en-US" dirty="0" smtClean="0"/>
              <a:t>Student Orientation to Online Learning</a:t>
            </a:r>
          </a:p>
          <a:p>
            <a:r>
              <a:rPr lang="en-US" dirty="0" smtClean="0"/>
              <a:t>MiraCosta selection for Online Education Initiative pilot </a:t>
            </a:r>
          </a:p>
          <a:p>
            <a:r>
              <a:rPr lang="en-US" dirty="0" smtClean="0"/>
              <a:t>New 15-workshop sequence on online teaching</a:t>
            </a:r>
          </a:p>
          <a:p>
            <a:endParaRPr lang="en-US" dirty="0" smtClean="0"/>
          </a:p>
          <a:p>
            <a:endParaRPr lang="en-US" dirty="0"/>
          </a:p>
        </p:txBody>
      </p:sp>
    </p:spTree>
    <p:extLst>
      <p:ext uri="{BB962C8B-B14F-4D97-AF65-F5344CB8AC3E}">
        <p14:creationId xmlns:p14="http://schemas.microsoft.com/office/powerpoint/2010/main" val="3701822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pic>
        <p:nvPicPr>
          <p:cNvPr id="128" name="Shape 128"/>
          <p:cNvPicPr preferRelativeResize="0"/>
          <p:nvPr/>
        </p:nvPicPr>
        <p:blipFill>
          <a:blip r:embed="rId3">
            <a:alphaModFix/>
          </a:blip>
          <a:stretch>
            <a:fillRect/>
          </a:stretch>
        </p:blipFill>
        <p:spPr>
          <a:xfrm>
            <a:off x="0" y="0"/>
            <a:ext cx="9143998" cy="6857998"/>
          </a:xfrm>
          <a:prstGeom prst="rect">
            <a:avLst/>
          </a:prstGeom>
          <a:noFill/>
          <a:ln>
            <a:noFill/>
          </a:ln>
        </p:spPr>
      </p:pic>
      <p:sp>
        <p:nvSpPr>
          <p:cNvPr id="129" name="Shape 129"/>
          <p:cNvSpPr txBox="1">
            <a:spLocks noGrp="1"/>
          </p:cNvSpPr>
          <p:nvPr>
            <p:ph type="body" idx="4294967295"/>
          </p:nvPr>
        </p:nvSpPr>
        <p:spPr>
          <a:xfrm>
            <a:off x="166675" y="119703"/>
            <a:ext cx="8229600" cy="692700"/>
          </a:xfrm>
          <a:prstGeom prst="rect">
            <a:avLst/>
          </a:prstGeom>
          <a:noFill/>
          <a:ln>
            <a:noFill/>
          </a:ln>
        </p:spPr>
        <p:txBody>
          <a:bodyPr lIns="91425" tIns="91425" rIns="91425" bIns="91425" anchor="t" anchorCtr="0">
            <a:noAutofit/>
          </a:bodyPr>
          <a:lstStyle/>
          <a:p>
            <a:pPr lvl="0" rtl="0">
              <a:spcBef>
                <a:spcPts val="0"/>
              </a:spcBef>
              <a:buNone/>
            </a:pPr>
            <a:r>
              <a:rPr lang="en" sz="2400" b="1" dirty="0">
                <a:latin typeface="+mn-lt"/>
                <a:ea typeface="Quattrocento Sans"/>
                <a:cs typeface="Quattrocento Sans"/>
                <a:sym typeface="Quattrocento Sans"/>
              </a:rPr>
              <a:t>Online Education Planning </a:t>
            </a:r>
          </a:p>
        </p:txBody>
      </p:sp>
    </p:spTree>
    <p:extLst>
      <p:ext uri="{BB962C8B-B14F-4D97-AF65-F5344CB8AC3E}">
        <p14:creationId xmlns:p14="http://schemas.microsoft.com/office/powerpoint/2010/main" val="3233892678"/>
      </p:ext>
    </p:extLst>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33"/>
        <p:cNvGrpSpPr/>
        <p:nvPr/>
      </p:nvGrpSpPr>
      <p:grpSpPr>
        <a:xfrm>
          <a:off x="0" y="0"/>
          <a:ext cx="0" cy="0"/>
          <a:chOff x="0" y="0"/>
          <a:chExt cx="0" cy="0"/>
        </a:xfrm>
      </p:grpSpPr>
      <p:sp>
        <p:nvSpPr>
          <p:cNvPr id="134" name="Shape 134"/>
          <p:cNvSpPr txBox="1">
            <a:spLocks noGrp="1"/>
          </p:cNvSpPr>
          <p:nvPr>
            <p:ph type="body" idx="4294967295"/>
          </p:nvPr>
        </p:nvSpPr>
        <p:spPr>
          <a:xfrm>
            <a:off x="457199" y="179919"/>
            <a:ext cx="8465629" cy="65052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200" b="1" dirty="0" smtClean="0">
                <a:latin typeface="+mn-lt"/>
              </a:rPr>
              <a:t>Draft Vision</a:t>
            </a:r>
            <a:endParaRPr lang="en" sz="3200" b="1" dirty="0">
              <a:latin typeface="+mn-lt"/>
            </a:endParaRPr>
          </a:p>
          <a:p>
            <a:pPr marL="0" lvl="0" indent="0" rtl="0">
              <a:spcBef>
                <a:spcPts val="0"/>
              </a:spcBef>
              <a:buNone/>
              <a:tabLst>
                <a:tab pos="0" algn="l"/>
              </a:tabLst>
            </a:pPr>
            <a:r>
              <a:rPr lang="en" sz="3200" dirty="0">
                <a:latin typeface="+mn-lt"/>
              </a:rPr>
              <a:t>MiraCosta’s Online Education leverages an increasingly rich array of teaching and learning resources, experiences, and environments. MiraCosta College will lead in providing effective and innovative Online Education as an integral means of equitable access and student success.</a:t>
            </a:r>
          </a:p>
          <a:p>
            <a:pPr lvl="0" rtl="0">
              <a:spcBef>
                <a:spcPts val="0"/>
              </a:spcBef>
              <a:buClr>
                <a:schemeClr val="dk1"/>
              </a:buClr>
              <a:buSzPct val="36666"/>
              <a:buFont typeface="Arial"/>
              <a:buNone/>
            </a:pPr>
            <a:r>
              <a:rPr lang="en" sz="3200" dirty="0">
                <a:latin typeface="+mn-lt"/>
              </a:rPr>
              <a:t> </a:t>
            </a:r>
          </a:p>
          <a:p>
            <a:pPr lvl="0" rtl="0">
              <a:spcBef>
                <a:spcPts val="0"/>
              </a:spcBef>
              <a:buClr>
                <a:schemeClr val="dk1"/>
              </a:buClr>
              <a:buSzPct val="36666"/>
              <a:buFont typeface="Arial"/>
              <a:buNone/>
            </a:pPr>
            <a:r>
              <a:rPr lang="en" sz="3200" b="1" dirty="0" smtClean="0">
                <a:latin typeface="+mn-lt"/>
              </a:rPr>
              <a:t>Draft Mission</a:t>
            </a:r>
            <a:endParaRPr lang="en" sz="3200" b="1" dirty="0">
              <a:latin typeface="+mn-lt"/>
            </a:endParaRPr>
          </a:p>
          <a:p>
            <a:pPr marL="0" lvl="0" indent="0" rtl="0">
              <a:spcBef>
                <a:spcPts val="0"/>
              </a:spcBef>
              <a:buClr>
                <a:schemeClr val="dk1"/>
              </a:buClr>
              <a:buSzPct val="36666"/>
              <a:buFont typeface="Arial"/>
              <a:buNone/>
            </a:pPr>
            <a:r>
              <a:rPr lang="en" sz="3200" dirty="0">
                <a:latin typeface="+mn-lt"/>
              </a:rPr>
              <a:t>MiraCosta College embraces student-centered, engaging, and accessible Online Education that meets student needs, enhances the learning experience, and broadens access to superior educational opportunities and support services.</a:t>
            </a:r>
          </a:p>
          <a:p>
            <a:pPr>
              <a:spcBef>
                <a:spcPts val="0"/>
              </a:spcBef>
              <a:buNone/>
            </a:pPr>
            <a:endParaRPr dirty="0"/>
          </a:p>
        </p:txBody>
      </p:sp>
    </p:spTree>
    <p:extLst>
      <p:ext uri="{BB962C8B-B14F-4D97-AF65-F5344CB8AC3E}">
        <p14:creationId xmlns:p14="http://schemas.microsoft.com/office/powerpoint/2010/main" val="1065087020"/>
      </p:ext>
    </p:extLst>
  </p:cSld>
  <p:clrMapOvr>
    <a:masterClrMapping/>
  </p:clrMapOvr>
  <p:transition xmlns:p14="http://schemas.microsoft.com/office/powerpoint/2010/main" spd="slow">
    <p:cut/>
  </p:transition>
</p:sld>
</file>

<file path=ppt/theme/theme1.xml><?xml version="1.0" encoding="utf-8"?>
<a:theme xmlns:a="http://schemas.openxmlformats.org/drawingml/2006/main" name="MCC Template">
  <a:themeElements>
    <a:clrScheme name="MCC Green ">
      <a:dk1>
        <a:srgbClr val="64B034"/>
      </a:dk1>
      <a:lt1>
        <a:sysClr val="window" lastClr="FFFFFF"/>
      </a:lt1>
      <a:dk2>
        <a:srgbClr val="131313"/>
      </a:dk2>
      <a:lt2>
        <a:srgbClr val="FFFFFF"/>
      </a:lt2>
      <a:accent1>
        <a:srgbClr val="64B034"/>
      </a:accent1>
      <a:accent2>
        <a:srgbClr val="007B99"/>
      </a:accent2>
      <a:accent3>
        <a:srgbClr val="F5BC1D"/>
      </a:accent3>
      <a:accent4>
        <a:srgbClr val="009CD1"/>
      </a:accent4>
      <a:accent5>
        <a:srgbClr val="64B034"/>
      </a:accent5>
      <a:accent6>
        <a:srgbClr val="007B99"/>
      </a:accent6>
      <a:hlink>
        <a:srgbClr val="F5BC1D"/>
      </a:hlink>
      <a:folHlink>
        <a:srgbClr val="009CD1"/>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MCC Green Template">
  <a:themeElements>
    <a:clrScheme name="MCC Green ">
      <a:dk1>
        <a:srgbClr val="64B034"/>
      </a:dk1>
      <a:lt1>
        <a:sysClr val="window" lastClr="FFFFFF"/>
      </a:lt1>
      <a:dk2>
        <a:srgbClr val="131313"/>
      </a:dk2>
      <a:lt2>
        <a:srgbClr val="FFFFFF"/>
      </a:lt2>
      <a:accent1>
        <a:srgbClr val="64B034"/>
      </a:accent1>
      <a:accent2>
        <a:srgbClr val="007B99"/>
      </a:accent2>
      <a:accent3>
        <a:srgbClr val="F5BC1D"/>
      </a:accent3>
      <a:accent4>
        <a:srgbClr val="009CD1"/>
      </a:accent4>
      <a:accent5>
        <a:srgbClr val="64B034"/>
      </a:accent5>
      <a:accent6>
        <a:srgbClr val="007B99"/>
      </a:accent6>
      <a:hlink>
        <a:srgbClr val="F5BC1D"/>
      </a:hlink>
      <a:folHlink>
        <a:srgbClr val="009C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MCC Template.pot</Template>
  <TotalTime>13027</TotalTime>
  <Words>377</Words>
  <Application>Microsoft Macintosh PowerPoint</Application>
  <PresentationFormat>On-screen Show (4:3)</PresentationFormat>
  <Paragraphs>68</Paragraphs>
  <Slides>11</Slides>
  <Notes>3</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MCC Template</vt:lpstr>
      <vt:lpstr>1_MCC Green Template</vt:lpstr>
      <vt:lpstr>Online Education  Annual Report</vt:lpstr>
      <vt:lpstr>Presentation Outline</vt:lpstr>
      <vt:lpstr>Key terms</vt:lpstr>
      <vt:lpstr>Important MiraCosta DE data</vt:lpstr>
      <vt:lpstr>PowerPoint Presentation</vt:lpstr>
      <vt:lpstr>PowerPoint Presentation</vt:lpstr>
      <vt:lpstr>Notable Accomplishments</vt:lpstr>
      <vt:lpstr>PowerPoint Presentation</vt:lpstr>
      <vt:lpstr>PowerPoint Presentation</vt:lpstr>
      <vt:lpstr>In Progress / Next Steps</vt:lpstr>
      <vt:lpstr>Questions / Discussion</vt:lpstr>
    </vt:vector>
  </TitlesOfParts>
  <Company>MiraCosta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Designer 2</dc:creator>
  <cp:lastModifiedBy>Jim Julius</cp:lastModifiedBy>
  <cp:revision>122</cp:revision>
  <dcterms:created xsi:type="dcterms:W3CDTF">2011-05-13T22:07:15Z</dcterms:created>
  <dcterms:modified xsi:type="dcterms:W3CDTF">2014-10-01T15:34:12Z</dcterms:modified>
</cp:coreProperties>
</file>