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8"/>
  </p:notesMasterIdLst>
  <p:handoutMasterIdLst>
    <p:handoutMasterId r:id="rId19"/>
  </p:handoutMasterIdLst>
  <p:sldIdLst>
    <p:sldId id="265" r:id="rId2"/>
    <p:sldId id="259" r:id="rId3"/>
    <p:sldId id="256" r:id="rId4"/>
    <p:sldId id="274" r:id="rId5"/>
    <p:sldId id="266" r:id="rId6"/>
    <p:sldId id="264" r:id="rId7"/>
    <p:sldId id="275" r:id="rId8"/>
    <p:sldId id="261" r:id="rId9"/>
    <p:sldId id="263" r:id="rId10"/>
    <p:sldId id="276" r:id="rId11"/>
    <p:sldId id="269" r:id="rId12"/>
    <p:sldId id="272" r:id="rId13"/>
    <p:sldId id="270" r:id="rId14"/>
    <p:sldId id="257" r:id="rId15"/>
    <p:sldId id="258" r:id="rId16"/>
    <p:sldId id="271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0B351C-140F-4015-9C75-7EC75006435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700D62E-FFBB-4426-BFA4-A9E1003C80B7}">
      <dgm:prSet phldrT="[Text]" custT="1"/>
      <dgm:spPr/>
      <dgm:t>
        <a:bodyPr/>
        <a:lstStyle/>
        <a:p>
          <a:r>
            <a:rPr lang="en-US" sz="3200" dirty="0" smtClean="0"/>
            <a:t>Institution</a:t>
          </a:r>
        </a:p>
        <a:p>
          <a:r>
            <a:rPr lang="en-US" sz="2400" dirty="0" smtClean="0"/>
            <a:t>Mission &amp;</a:t>
          </a:r>
          <a:endParaRPr lang="en-US" sz="2400" dirty="0"/>
        </a:p>
        <a:p>
          <a:r>
            <a:rPr lang="en-US" sz="2400" dirty="0"/>
            <a:t>ISLOs</a:t>
          </a:r>
        </a:p>
      </dgm:t>
    </dgm:pt>
    <dgm:pt modelId="{615ED8B2-15B6-47C2-92DD-9E424FE3B8A4}" type="parTrans" cxnId="{984C2D04-EE83-47C2-9650-F217EC00A6BD}">
      <dgm:prSet/>
      <dgm:spPr/>
      <dgm:t>
        <a:bodyPr/>
        <a:lstStyle/>
        <a:p>
          <a:endParaRPr lang="en-US"/>
        </a:p>
      </dgm:t>
    </dgm:pt>
    <dgm:pt modelId="{580FE03E-AFE7-493F-8B14-9C58464E995E}" type="sibTrans" cxnId="{984C2D04-EE83-47C2-9650-F217EC00A6BD}">
      <dgm:prSet/>
      <dgm:spPr/>
      <dgm:t>
        <a:bodyPr/>
        <a:lstStyle/>
        <a:p>
          <a:endParaRPr lang="en-US"/>
        </a:p>
      </dgm:t>
    </dgm:pt>
    <dgm:pt modelId="{369F8DB5-1A14-4A16-A48A-48776FDABDAF}">
      <dgm:prSet phldrT="[Text]"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en-US" sz="3200" dirty="0"/>
            <a:t>IS </a:t>
          </a:r>
        </a:p>
        <a:p>
          <a:r>
            <a:rPr lang="en-US" sz="2300" dirty="0"/>
            <a:t>PSLOs</a:t>
          </a:r>
        </a:p>
      </dgm:t>
    </dgm:pt>
    <dgm:pt modelId="{71F393B3-C8BA-495F-B5EF-68B4C32B96A8}" type="parTrans" cxnId="{9E933ADE-94EC-46B6-860F-CCABEB38017E}">
      <dgm:prSet/>
      <dgm:spPr/>
      <dgm:t>
        <a:bodyPr/>
        <a:lstStyle/>
        <a:p>
          <a:endParaRPr lang="en-US"/>
        </a:p>
      </dgm:t>
    </dgm:pt>
    <dgm:pt modelId="{C895C77D-7BED-4322-9220-1B475CED6B99}" type="sibTrans" cxnId="{9E933ADE-94EC-46B6-860F-CCABEB38017E}">
      <dgm:prSet/>
      <dgm:spPr/>
      <dgm:t>
        <a:bodyPr/>
        <a:lstStyle/>
        <a:p>
          <a:endParaRPr lang="en-US"/>
        </a:p>
      </dgm:t>
    </dgm:pt>
    <dgm:pt modelId="{31C36585-B8CD-4A94-9CFB-B3D2877CA5FE}">
      <dgm:prSet phldrT="[Text]"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en-US" sz="3200" dirty="0"/>
            <a:t>IS</a:t>
          </a:r>
        </a:p>
        <a:p>
          <a:r>
            <a:rPr lang="en-US" sz="2300" dirty="0"/>
            <a:t>CSLOs</a:t>
          </a:r>
        </a:p>
      </dgm:t>
    </dgm:pt>
    <dgm:pt modelId="{550D4AB2-1E19-4BE2-A3D7-B1FF458A5CA8}" type="parTrans" cxnId="{6936E489-6E02-45D4-BDD5-636DB1A49389}">
      <dgm:prSet/>
      <dgm:spPr/>
      <dgm:t>
        <a:bodyPr/>
        <a:lstStyle/>
        <a:p>
          <a:endParaRPr lang="en-US"/>
        </a:p>
      </dgm:t>
    </dgm:pt>
    <dgm:pt modelId="{D2B3E82D-A497-464B-AE6F-57093AA11E6C}" type="sibTrans" cxnId="{6936E489-6E02-45D4-BDD5-636DB1A49389}">
      <dgm:prSet/>
      <dgm:spPr/>
      <dgm:t>
        <a:bodyPr/>
        <a:lstStyle/>
        <a:p>
          <a:endParaRPr lang="en-US"/>
        </a:p>
      </dgm:t>
    </dgm:pt>
    <dgm:pt modelId="{CA44DC4D-291A-44BF-9579-6C46C6F525FD}">
      <dgm:prSet phldrT="[Text]" custT="1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</dgm:spPr>
      <dgm:t>
        <a:bodyPr/>
        <a:lstStyle/>
        <a:p>
          <a:r>
            <a:rPr lang="en-US" sz="3200" dirty="0"/>
            <a:t>BAS</a:t>
          </a:r>
        </a:p>
        <a:p>
          <a:r>
            <a:rPr lang="en-US" sz="2300" dirty="0"/>
            <a:t>AUOs</a:t>
          </a:r>
        </a:p>
      </dgm:t>
    </dgm:pt>
    <dgm:pt modelId="{885982FA-8736-4E91-AFB4-9F0A7A0A7FFA}" type="parTrans" cxnId="{32C6ADF7-C17C-4278-9E7F-59B1D0321D5C}">
      <dgm:prSet/>
      <dgm:spPr/>
      <dgm:t>
        <a:bodyPr/>
        <a:lstStyle/>
        <a:p>
          <a:endParaRPr lang="en-US"/>
        </a:p>
      </dgm:t>
    </dgm:pt>
    <dgm:pt modelId="{274685AB-4196-4144-B1A4-16E3ED27030B}" type="sibTrans" cxnId="{32C6ADF7-C17C-4278-9E7F-59B1D0321D5C}">
      <dgm:prSet/>
      <dgm:spPr/>
      <dgm:t>
        <a:bodyPr/>
        <a:lstStyle/>
        <a:p>
          <a:endParaRPr lang="en-US"/>
        </a:p>
      </dgm:t>
    </dgm:pt>
    <dgm:pt modelId="{EB94575F-6A86-453B-AD1D-081CD87B2E29}">
      <dgm:prSet phldrT="[Text]" custT="1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</dgm:spPr>
      <dgm:t>
        <a:bodyPr/>
        <a:lstStyle/>
        <a:p>
          <a:r>
            <a:rPr lang="en-US" sz="3200" dirty="0"/>
            <a:t>BAS</a:t>
          </a:r>
        </a:p>
        <a:p>
          <a:r>
            <a:rPr lang="en-US" sz="2800" dirty="0"/>
            <a:t>Objectives</a:t>
          </a:r>
        </a:p>
      </dgm:t>
    </dgm:pt>
    <dgm:pt modelId="{AA27866F-0DD7-4045-A006-59903668350E}" type="parTrans" cxnId="{52225154-A14D-4D8D-860A-ED8B832ED45B}">
      <dgm:prSet/>
      <dgm:spPr/>
      <dgm:t>
        <a:bodyPr/>
        <a:lstStyle/>
        <a:p>
          <a:endParaRPr lang="en-US"/>
        </a:p>
      </dgm:t>
    </dgm:pt>
    <dgm:pt modelId="{74638793-47F9-4BA0-BBBE-B2F17C94DEF2}" type="sibTrans" cxnId="{52225154-A14D-4D8D-860A-ED8B832ED45B}">
      <dgm:prSet/>
      <dgm:spPr/>
      <dgm:t>
        <a:bodyPr/>
        <a:lstStyle/>
        <a:p>
          <a:endParaRPr lang="en-US"/>
        </a:p>
      </dgm:t>
    </dgm:pt>
    <dgm:pt modelId="{D91D91E5-F3FD-411C-AC3E-2B56C9E2F112}">
      <dgm:prSet custT="1"/>
      <dgm:spPr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</dgm:spPr>
      <dgm:t>
        <a:bodyPr/>
        <a:lstStyle/>
        <a:p>
          <a:r>
            <a:rPr lang="en-US" sz="3200" dirty="0"/>
            <a:t>SS</a:t>
          </a:r>
        </a:p>
        <a:p>
          <a:r>
            <a:rPr lang="en-US" sz="2300" dirty="0"/>
            <a:t>AUOs</a:t>
          </a:r>
        </a:p>
      </dgm:t>
    </dgm:pt>
    <dgm:pt modelId="{D6AF489D-9CA2-4F48-BE06-760F12BFAD29}" type="parTrans" cxnId="{3F3334AF-7B08-480E-8FBD-87CA270B21C4}">
      <dgm:prSet/>
      <dgm:spPr/>
      <dgm:t>
        <a:bodyPr/>
        <a:lstStyle/>
        <a:p>
          <a:endParaRPr lang="en-US"/>
        </a:p>
      </dgm:t>
    </dgm:pt>
    <dgm:pt modelId="{D607FD81-377D-48A0-A237-EA603D8B847F}" type="sibTrans" cxnId="{3F3334AF-7B08-480E-8FBD-87CA270B21C4}">
      <dgm:prSet/>
      <dgm:spPr/>
      <dgm:t>
        <a:bodyPr/>
        <a:lstStyle/>
        <a:p>
          <a:endParaRPr lang="en-US"/>
        </a:p>
      </dgm:t>
    </dgm:pt>
    <dgm:pt modelId="{B501C59A-F1E8-4BF5-83A2-B0273424B308}">
      <dgm:prSet custT="1"/>
      <dgm:spPr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</dgm:spPr>
      <dgm:t>
        <a:bodyPr/>
        <a:lstStyle/>
        <a:p>
          <a:r>
            <a:rPr lang="en-US" sz="3200" dirty="0"/>
            <a:t>SS</a:t>
          </a:r>
        </a:p>
        <a:p>
          <a:r>
            <a:rPr lang="en-US" sz="2300" dirty="0"/>
            <a:t>SSLOs &amp; SAOs</a:t>
          </a:r>
        </a:p>
      </dgm:t>
    </dgm:pt>
    <dgm:pt modelId="{D8BECD9A-C9DA-472E-AA25-692660B6A8A4}" type="parTrans" cxnId="{322021F9-559E-4331-B3E2-349581068EDE}">
      <dgm:prSet/>
      <dgm:spPr/>
      <dgm:t>
        <a:bodyPr/>
        <a:lstStyle/>
        <a:p>
          <a:endParaRPr lang="en-US"/>
        </a:p>
      </dgm:t>
    </dgm:pt>
    <dgm:pt modelId="{8B9DCD04-320A-4D83-B18A-51A33A6ED6C6}" type="sibTrans" cxnId="{322021F9-559E-4331-B3E2-349581068EDE}">
      <dgm:prSet/>
      <dgm:spPr/>
      <dgm:t>
        <a:bodyPr/>
        <a:lstStyle/>
        <a:p>
          <a:endParaRPr lang="en-US"/>
        </a:p>
      </dgm:t>
    </dgm:pt>
    <dgm:pt modelId="{D7F9D050-31A2-4822-9D22-37D53E8C6DD9}" type="pres">
      <dgm:prSet presAssocID="{460B351C-140F-4015-9C75-7EC75006435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8D2A924-6D8F-4882-8BAF-D795B562A971}" type="pres">
      <dgm:prSet presAssocID="{7700D62E-FFBB-4426-BFA4-A9E1003C80B7}" presName="hierRoot1" presStyleCnt="0"/>
      <dgm:spPr/>
    </dgm:pt>
    <dgm:pt modelId="{D9F6D9BB-6535-4E62-9442-CAB1821DE7B5}" type="pres">
      <dgm:prSet presAssocID="{7700D62E-FFBB-4426-BFA4-A9E1003C80B7}" presName="composite" presStyleCnt="0"/>
      <dgm:spPr/>
    </dgm:pt>
    <dgm:pt modelId="{A110D955-60E3-462E-B46E-4669A946FD42}" type="pres">
      <dgm:prSet presAssocID="{7700D62E-FFBB-4426-BFA4-A9E1003C80B7}" presName="background" presStyleLbl="node0" presStyleIdx="0" presStyleCnt="1"/>
      <dgm:spPr/>
    </dgm:pt>
    <dgm:pt modelId="{0FD0FC57-EC09-4BDF-B20F-48A7ED792D55}" type="pres">
      <dgm:prSet presAssocID="{7700D62E-FFBB-4426-BFA4-A9E1003C80B7}" presName="text" presStyleLbl="fgAcc0" presStyleIdx="0" presStyleCnt="1" custScaleX="126477" custScaleY="12122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911666-4991-4B8C-8410-0FD0682D757C}" type="pres">
      <dgm:prSet presAssocID="{7700D62E-FFBB-4426-BFA4-A9E1003C80B7}" presName="hierChild2" presStyleCnt="0"/>
      <dgm:spPr/>
    </dgm:pt>
    <dgm:pt modelId="{F818E18D-365E-406C-A868-6FE62EBB5281}" type="pres">
      <dgm:prSet presAssocID="{71F393B3-C8BA-495F-B5EF-68B4C32B96A8}" presName="Name10" presStyleLbl="parChTrans1D2" presStyleIdx="0" presStyleCnt="3"/>
      <dgm:spPr/>
      <dgm:t>
        <a:bodyPr/>
        <a:lstStyle/>
        <a:p>
          <a:endParaRPr lang="en-US"/>
        </a:p>
      </dgm:t>
    </dgm:pt>
    <dgm:pt modelId="{19F422BF-887C-4367-B303-C6B2CB4A608F}" type="pres">
      <dgm:prSet presAssocID="{369F8DB5-1A14-4A16-A48A-48776FDABDAF}" presName="hierRoot2" presStyleCnt="0"/>
      <dgm:spPr/>
    </dgm:pt>
    <dgm:pt modelId="{F3B094E5-B228-4248-9A35-9949E42B1C8C}" type="pres">
      <dgm:prSet presAssocID="{369F8DB5-1A14-4A16-A48A-48776FDABDAF}" presName="composite2" presStyleCnt="0"/>
      <dgm:spPr/>
    </dgm:pt>
    <dgm:pt modelId="{B69DB155-9740-4E50-BC5F-DED447C89B61}" type="pres">
      <dgm:prSet presAssocID="{369F8DB5-1A14-4A16-A48A-48776FDABDAF}" presName="background2" presStyleLbl="node2" presStyleIdx="0" presStyleCnt="3"/>
      <dgm:spPr/>
    </dgm:pt>
    <dgm:pt modelId="{8DFDABE2-74C1-4159-B890-699A04967709}" type="pres">
      <dgm:prSet presAssocID="{369F8DB5-1A14-4A16-A48A-48776FDABDAF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3F057A-6B12-4B24-98BB-629F3527BA47}" type="pres">
      <dgm:prSet presAssocID="{369F8DB5-1A14-4A16-A48A-48776FDABDAF}" presName="hierChild3" presStyleCnt="0"/>
      <dgm:spPr/>
    </dgm:pt>
    <dgm:pt modelId="{8637C6F6-09E6-455A-97C8-9571F6430D8D}" type="pres">
      <dgm:prSet presAssocID="{550D4AB2-1E19-4BE2-A3D7-B1FF458A5CA8}" presName="Name17" presStyleLbl="parChTrans1D3" presStyleIdx="0" presStyleCnt="3"/>
      <dgm:spPr/>
      <dgm:t>
        <a:bodyPr/>
        <a:lstStyle/>
        <a:p>
          <a:endParaRPr lang="en-US"/>
        </a:p>
      </dgm:t>
    </dgm:pt>
    <dgm:pt modelId="{2035462F-E7BB-4953-A1C6-E15EB48C2ED2}" type="pres">
      <dgm:prSet presAssocID="{31C36585-B8CD-4A94-9CFB-B3D2877CA5FE}" presName="hierRoot3" presStyleCnt="0"/>
      <dgm:spPr/>
    </dgm:pt>
    <dgm:pt modelId="{60341B39-8CC1-47B7-9515-A6431739FE35}" type="pres">
      <dgm:prSet presAssocID="{31C36585-B8CD-4A94-9CFB-B3D2877CA5FE}" presName="composite3" presStyleCnt="0"/>
      <dgm:spPr/>
    </dgm:pt>
    <dgm:pt modelId="{89F4CAAF-FF70-4DE4-85AC-20BA9B9EAFCA}" type="pres">
      <dgm:prSet presAssocID="{31C36585-B8CD-4A94-9CFB-B3D2877CA5FE}" presName="background3" presStyleLbl="node3" presStyleIdx="0" presStyleCnt="3"/>
      <dgm:spPr/>
    </dgm:pt>
    <dgm:pt modelId="{E8651E3A-4E1F-4A0C-A97C-425C50B3AF12}" type="pres">
      <dgm:prSet presAssocID="{31C36585-B8CD-4A94-9CFB-B3D2877CA5FE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735F40B-95A0-4DEC-95C2-FF777DF6A02B}" type="pres">
      <dgm:prSet presAssocID="{31C36585-B8CD-4A94-9CFB-B3D2877CA5FE}" presName="hierChild4" presStyleCnt="0"/>
      <dgm:spPr/>
    </dgm:pt>
    <dgm:pt modelId="{942CB5DB-FF21-4EF5-996D-71587FE20D59}" type="pres">
      <dgm:prSet presAssocID="{D6AF489D-9CA2-4F48-BE06-760F12BFAD29}" presName="Name10" presStyleLbl="parChTrans1D2" presStyleIdx="1" presStyleCnt="3"/>
      <dgm:spPr/>
      <dgm:t>
        <a:bodyPr/>
        <a:lstStyle/>
        <a:p>
          <a:endParaRPr lang="en-US"/>
        </a:p>
      </dgm:t>
    </dgm:pt>
    <dgm:pt modelId="{38126F36-0B36-4A6B-97E2-85F20AFF234B}" type="pres">
      <dgm:prSet presAssocID="{D91D91E5-F3FD-411C-AC3E-2B56C9E2F112}" presName="hierRoot2" presStyleCnt="0"/>
      <dgm:spPr/>
    </dgm:pt>
    <dgm:pt modelId="{DF3E6C34-C823-4C3F-9B0E-5F8BA6621093}" type="pres">
      <dgm:prSet presAssocID="{D91D91E5-F3FD-411C-AC3E-2B56C9E2F112}" presName="composite2" presStyleCnt="0"/>
      <dgm:spPr/>
    </dgm:pt>
    <dgm:pt modelId="{F077FD68-C782-4367-8A46-2E885D615D46}" type="pres">
      <dgm:prSet presAssocID="{D91D91E5-F3FD-411C-AC3E-2B56C9E2F112}" presName="background2" presStyleLbl="node2" presStyleIdx="1" presStyleCnt="3"/>
      <dgm:spPr/>
    </dgm:pt>
    <dgm:pt modelId="{9D373F75-6668-4899-994B-D07715032C9E}" type="pres">
      <dgm:prSet presAssocID="{D91D91E5-F3FD-411C-AC3E-2B56C9E2F112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850BE0-212F-44AE-B072-618137A391E0}" type="pres">
      <dgm:prSet presAssocID="{D91D91E5-F3FD-411C-AC3E-2B56C9E2F112}" presName="hierChild3" presStyleCnt="0"/>
      <dgm:spPr/>
    </dgm:pt>
    <dgm:pt modelId="{B4F5CCBB-4E49-4CCD-A21C-E9E16126E951}" type="pres">
      <dgm:prSet presAssocID="{D8BECD9A-C9DA-472E-AA25-692660B6A8A4}" presName="Name17" presStyleLbl="parChTrans1D3" presStyleIdx="1" presStyleCnt="3"/>
      <dgm:spPr/>
      <dgm:t>
        <a:bodyPr/>
        <a:lstStyle/>
        <a:p>
          <a:endParaRPr lang="en-US"/>
        </a:p>
      </dgm:t>
    </dgm:pt>
    <dgm:pt modelId="{A6CC43EF-CA94-4F4D-AE43-3E6EDFE88974}" type="pres">
      <dgm:prSet presAssocID="{B501C59A-F1E8-4BF5-83A2-B0273424B308}" presName="hierRoot3" presStyleCnt="0"/>
      <dgm:spPr/>
    </dgm:pt>
    <dgm:pt modelId="{A8DD4F29-7728-4A15-8F92-DE1E40611455}" type="pres">
      <dgm:prSet presAssocID="{B501C59A-F1E8-4BF5-83A2-B0273424B308}" presName="composite3" presStyleCnt="0"/>
      <dgm:spPr/>
    </dgm:pt>
    <dgm:pt modelId="{7DF494FC-F622-4E18-B6C9-23044DFA4A99}" type="pres">
      <dgm:prSet presAssocID="{B501C59A-F1E8-4BF5-83A2-B0273424B308}" presName="background3" presStyleLbl="node3" presStyleIdx="1" presStyleCnt="3"/>
      <dgm:spPr/>
    </dgm:pt>
    <dgm:pt modelId="{37ABE8D2-AE34-4307-9418-8FB2B3C85BAF}" type="pres">
      <dgm:prSet presAssocID="{B501C59A-F1E8-4BF5-83A2-B0273424B308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A11960-D296-4CDF-BA69-B3CEFB3CFEFE}" type="pres">
      <dgm:prSet presAssocID="{B501C59A-F1E8-4BF5-83A2-B0273424B308}" presName="hierChild4" presStyleCnt="0"/>
      <dgm:spPr/>
    </dgm:pt>
    <dgm:pt modelId="{F043DB68-0B30-474D-A169-2D17BCE3720C}" type="pres">
      <dgm:prSet presAssocID="{885982FA-8736-4E91-AFB4-9F0A7A0A7FFA}" presName="Name10" presStyleLbl="parChTrans1D2" presStyleIdx="2" presStyleCnt="3"/>
      <dgm:spPr/>
      <dgm:t>
        <a:bodyPr/>
        <a:lstStyle/>
        <a:p>
          <a:endParaRPr lang="en-US"/>
        </a:p>
      </dgm:t>
    </dgm:pt>
    <dgm:pt modelId="{07ECF3E9-51A3-4226-9A82-95AC16C6FFCB}" type="pres">
      <dgm:prSet presAssocID="{CA44DC4D-291A-44BF-9579-6C46C6F525FD}" presName="hierRoot2" presStyleCnt="0"/>
      <dgm:spPr/>
    </dgm:pt>
    <dgm:pt modelId="{CAEA0A84-A7DE-464A-B5AD-BE0EB33A4D51}" type="pres">
      <dgm:prSet presAssocID="{CA44DC4D-291A-44BF-9579-6C46C6F525FD}" presName="composite2" presStyleCnt="0"/>
      <dgm:spPr/>
    </dgm:pt>
    <dgm:pt modelId="{4D348356-DA87-468F-AE57-A3D248E618AB}" type="pres">
      <dgm:prSet presAssocID="{CA44DC4D-291A-44BF-9579-6C46C6F525FD}" presName="background2" presStyleLbl="node2" presStyleIdx="2" presStyleCnt="3"/>
      <dgm:spPr/>
    </dgm:pt>
    <dgm:pt modelId="{5C00AB70-F8AE-4C18-9E49-EEA5F1CF7351}" type="pres">
      <dgm:prSet presAssocID="{CA44DC4D-291A-44BF-9579-6C46C6F525FD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E7FDC71-80FA-4EA4-94FC-56931BE1CE02}" type="pres">
      <dgm:prSet presAssocID="{CA44DC4D-291A-44BF-9579-6C46C6F525FD}" presName="hierChild3" presStyleCnt="0"/>
      <dgm:spPr/>
    </dgm:pt>
    <dgm:pt modelId="{7AAA9E43-87BF-473D-BD98-EBAB0F1EA6D8}" type="pres">
      <dgm:prSet presAssocID="{AA27866F-0DD7-4045-A006-59903668350E}" presName="Name17" presStyleLbl="parChTrans1D3" presStyleIdx="2" presStyleCnt="3"/>
      <dgm:spPr/>
      <dgm:t>
        <a:bodyPr/>
        <a:lstStyle/>
        <a:p>
          <a:endParaRPr lang="en-US"/>
        </a:p>
      </dgm:t>
    </dgm:pt>
    <dgm:pt modelId="{657A0F18-CE3A-4F12-912E-D3800BBACF71}" type="pres">
      <dgm:prSet presAssocID="{EB94575F-6A86-453B-AD1D-081CD87B2E29}" presName="hierRoot3" presStyleCnt="0"/>
      <dgm:spPr/>
    </dgm:pt>
    <dgm:pt modelId="{7B28250E-98C1-43FB-B008-CE616C35B381}" type="pres">
      <dgm:prSet presAssocID="{EB94575F-6A86-453B-AD1D-081CD87B2E29}" presName="composite3" presStyleCnt="0"/>
      <dgm:spPr/>
    </dgm:pt>
    <dgm:pt modelId="{B1D4BC62-37A5-4F42-B4D6-360EBBFE5E89}" type="pres">
      <dgm:prSet presAssocID="{EB94575F-6A86-453B-AD1D-081CD87B2E29}" presName="background3" presStyleLbl="node3" presStyleIdx="2" presStyleCnt="3"/>
      <dgm:spPr/>
    </dgm:pt>
    <dgm:pt modelId="{DB713EB1-6AE1-4969-AAF4-5270BF1F186B}" type="pres">
      <dgm:prSet presAssocID="{EB94575F-6A86-453B-AD1D-081CD87B2E29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8701CFD-2CCF-4D0C-B756-BA56357F305E}" type="pres">
      <dgm:prSet presAssocID="{EB94575F-6A86-453B-AD1D-081CD87B2E29}" presName="hierChild4" presStyleCnt="0"/>
      <dgm:spPr/>
    </dgm:pt>
  </dgm:ptLst>
  <dgm:cxnLst>
    <dgm:cxn modelId="{32C6ADF7-C17C-4278-9E7F-59B1D0321D5C}" srcId="{7700D62E-FFBB-4426-BFA4-A9E1003C80B7}" destId="{CA44DC4D-291A-44BF-9579-6C46C6F525FD}" srcOrd="2" destOrd="0" parTransId="{885982FA-8736-4E91-AFB4-9F0A7A0A7FFA}" sibTransId="{274685AB-4196-4144-B1A4-16E3ED27030B}"/>
    <dgm:cxn modelId="{4A4C1742-AE6C-4236-9D1E-BB9DDA970E9D}" type="presOf" srcId="{CA44DC4D-291A-44BF-9579-6C46C6F525FD}" destId="{5C00AB70-F8AE-4C18-9E49-EEA5F1CF7351}" srcOrd="0" destOrd="0" presId="urn:microsoft.com/office/officeart/2005/8/layout/hierarchy1"/>
    <dgm:cxn modelId="{6AB38660-E6CD-4667-897B-F9FCB04CAAFA}" type="presOf" srcId="{D91D91E5-F3FD-411C-AC3E-2B56C9E2F112}" destId="{9D373F75-6668-4899-994B-D07715032C9E}" srcOrd="0" destOrd="0" presId="urn:microsoft.com/office/officeart/2005/8/layout/hierarchy1"/>
    <dgm:cxn modelId="{22054A48-DE9D-4633-B1F6-B7E6F4459C63}" type="presOf" srcId="{D6AF489D-9CA2-4F48-BE06-760F12BFAD29}" destId="{942CB5DB-FF21-4EF5-996D-71587FE20D59}" srcOrd="0" destOrd="0" presId="urn:microsoft.com/office/officeart/2005/8/layout/hierarchy1"/>
    <dgm:cxn modelId="{984C2D04-EE83-47C2-9650-F217EC00A6BD}" srcId="{460B351C-140F-4015-9C75-7EC750064351}" destId="{7700D62E-FFBB-4426-BFA4-A9E1003C80B7}" srcOrd="0" destOrd="0" parTransId="{615ED8B2-15B6-47C2-92DD-9E424FE3B8A4}" sibTransId="{580FE03E-AFE7-493F-8B14-9C58464E995E}"/>
    <dgm:cxn modelId="{6936E489-6E02-45D4-BDD5-636DB1A49389}" srcId="{369F8DB5-1A14-4A16-A48A-48776FDABDAF}" destId="{31C36585-B8CD-4A94-9CFB-B3D2877CA5FE}" srcOrd="0" destOrd="0" parTransId="{550D4AB2-1E19-4BE2-A3D7-B1FF458A5CA8}" sibTransId="{D2B3E82D-A497-464B-AE6F-57093AA11E6C}"/>
    <dgm:cxn modelId="{9E933ADE-94EC-46B6-860F-CCABEB38017E}" srcId="{7700D62E-FFBB-4426-BFA4-A9E1003C80B7}" destId="{369F8DB5-1A14-4A16-A48A-48776FDABDAF}" srcOrd="0" destOrd="0" parTransId="{71F393B3-C8BA-495F-B5EF-68B4C32B96A8}" sibTransId="{C895C77D-7BED-4322-9220-1B475CED6B99}"/>
    <dgm:cxn modelId="{2149AA35-4CAC-46A9-B212-2CAE47BFBFB9}" type="presOf" srcId="{7700D62E-FFBB-4426-BFA4-A9E1003C80B7}" destId="{0FD0FC57-EC09-4BDF-B20F-48A7ED792D55}" srcOrd="0" destOrd="0" presId="urn:microsoft.com/office/officeart/2005/8/layout/hierarchy1"/>
    <dgm:cxn modelId="{322021F9-559E-4331-B3E2-349581068EDE}" srcId="{D91D91E5-F3FD-411C-AC3E-2B56C9E2F112}" destId="{B501C59A-F1E8-4BF5-83A2-B0273424B308}" srcOrd="0" destOrd="0" parTransId="{D8BECD9A-C9DA-472E-AA25-692660B6A8A4}" sibTransId="{8B9DCD04-320A-4D83-B18A-51A33A6ED6C6}"/>
    <dgm:cxn modelId="{3FC383FB-358C-4C2F-B105-9F67975500FF}" type="presOf" srcId="{EB94575F-6A86-453B-AD1D-081CD87B2E29}" destId="{DB713EB1-6AE1-4969-AAF4-5270BF1F186B}" srcOrd="0" destOrd="0" presId="urn:microsoft.com/office/officeart/2005/8/layout/hierarchy1"/>
    <dgm:cxn modelId="{53D4FB57-877E-46F3-89CD-4F524DD7A544}" type="presOf" srcId="{885982FA-8736-4E91-AFB4-9F0A7A0A7FFA}" destId="{F043DB68-0B30-474D-A169-2D17BCE3720C}" srcOrd="0" destOrd="0" presId="urn:microsoft.com/office/officeart/2005/8/layout/hierarchy1"/>
    <dgm:cxn modelId="{66534A1C-C12D-43C7-8555-15AB8A370F7D}" type="presOf" srcId="{D8BECD9A-C9DA-472E-AA25-692660B6A8A4}" destId="{B4F5CCBB-4E49-4CCD-A21C-E9E16126E951}" srcOrd="0" destOrd="0" presId="urn:microsoft.com/office/officeart/2005/8/layout/hierarchy1"/>
    <dgm:cxn modelId="{11A2778A-C590-419E-A9ED-85E3B6B0FF8B}" type="presOf" srcId="{71F393B3-C8BA-495F-B5EF-68B4C32B96A8}" destId="{F818E18D-365E-406C-A868-6FE62EBB5281}" srcOrd="0" destOrd="0" presId="urn:microsoft.com/office/officeart/2005/8/layout/hierarchy1"/>
    <dgm:cxn modelId="{3F3334AF-7B08-480E-8FBD-87CA270B21C4}" srcId="{7700D62E-FFBB-4426-BFA4-A9E1003C80B7}" destId="{D91D91E5-F3FD-411C-AC3E-2B56C9E2F112}" srcOrd="1" destOrd="0" parTransId="{D6AF489D-9CA2-4F48-BE06-760F12BFAD29}" sibTransId="{D607FD81-377D-48A0-A237-EA603D8B847F}"/>
    <dgm:cxn modelId="{52225154-A14D-4D8D-860A-ED8B832ED45B}" srcId="{CA44DC4D-291A-44BF-9579-6C46C6F525FD}" destId="{EB94575F-6A86-453B-AD1D-081CD87B2E29}" srcOrd="0" destOrd="0" parTransId="{AA27866F-0DD7-4045-A006-59903668350E}" sibTransId="{74638793-47F9-4BA0-BBBE-B2F17C94DEF2}"/>
    <dgm:cxn modelId="{DB6B2017-48C1-4854-AF4F-0781F8181519}" type="presOf" srcId="{AA27866F-0DD7-4045-A006-59903668350E}" destId="{7AAA9E43-87BF-473D-BD98-EBAB0F1EA6D8}" srcOrd="0" destOrd="0" presId="urn:microsoft.com/office/officeart/2005/8/layout/hierarchy1"/>
    <dgm:cxn modelId="{D0DE48E6-8A0A-4306-B757-A17CCDBC07A0}" type="presOf" srcId="{31C36585-B8CD-4A94-9CFB-B3D2877CA5FE}" destId="{E8651E3A-4E1F-4A0C-A97C-425C50B3AF12}" srcOrd="0" destOrd="0" presId="urn:microsoft.com/office/officeart/2005/8/layout/hierarchy1"/>
    <dgm:cxn modelId="{0CFE76F1-D638-4DF8-98DB-5876FAFF7DB9}" type="presOf" srcId="{369F8DB5-1A14-4A16-A48A-48776FDABDAF}" destId="{8DFDABE2-74C1-4159-B890-699A04967709}" srcOrd="0" destOrd="0" presId="urn:microsoft.com/office/officeart/2005/8/layout/hierarchy1"/>
    <dgm:cxn modelId="{17B797F4-A489-42E1-AF10-CE2E6B6BD092}" type="presOf" srcId="{460B351C-140F-4015-9C75-7EC750064351}" destId="{D7F9D050-31A2-4822-9D22-37D53E8C6DD9}" srcOrd="0" destOrd="0" presId="urn:microsoft.com/office/officeart/2005/8/layout/hierarchy1"/>
    <dgm:cxn modelId="{E728EC5F-A82D-4DF5-BBA5-E4FF11D41008}" type="presOf" srcId="{550D4AB2-1E19-4BE2-A3D7-B1FF458A5CA8}" destId="{8637C6F6-09E6-455A-97C8-9571F6430D8D}" srcOrd="0" destOrd="0" presId="urn:microsoft.com/office/officeart/2005/8/layout/hierarchy1"/>
    <dgm:cxn modelId="{E73D9058-8225-49ED-9F1C-E03D76AE36EA}" type="presOf" srcId="{B501C59A-F1E8-4BF5-83A2-B0273424B308}" destId="{37ABE8D2-AE34-4307-9418-8FB2B3C85BAF}" srcOrd="0" destOrd="0" presId="urn:microsoft.com/office/officeart/2005/8/layout/hierarchy1"/>
    <dgm:cxn modelId="{88CA5DD4-95D1-4022-B896-260D332573C0}" type="presParOf" srcId="{D7F9D050-31A2-4822-9D22-37D53E8C6DD9}" destId="{08D2A924-6D8F-4882-8BAF-D795B562A971}" srcOrd="0" destOrd="0" presId="urn:microsoft.com/office/officeart/2005/8/layout/hierarchy1"/>
    <dgm:cxn modelId="{25F04E84-ED46-4B6A-8705-C4DC9B63358F}" type="presParOf" srcId="{08D2A924-6D8F-4882-8BAF-D795B562A971}" destId="{D9F6D9BB-6535-4E62-9442-CAB1821DE7B5}" srcOrd="0" destOrd="0" presId="urn:microsoft.com/office/officeart/2005/8/layout/hierarchy1"/>
    <dgm:cxn modelId="{6B728771-EA2E-44D0-AF65-808283CA54C2}" type="presParOf" srcId="{D9F6D9BB-6535-4E62-9442-CAB1821DE7B5}" destId="{A110D955-60E3-462E-B46E-4669A946FD42}" srcOrd="0" destOrd="0" presId="urn:microsoft.com/office/officeart/2005/8/layout/hierarchy1"/>
    <dgm:cxn modelId="{C3EFF59C-6449-41EC-B4A9-66B0C76F626A}" type="presParOf" srcId="{D9F6D9BB-6535-4E62-9442-CAB1821DE7B5}" destId="{0FD0FC57-EC09-4BDF-B20F-48A7ED792D55}" srcOrd="1" destOrd="0" presId="urn:microsoft.com/office/officeart/2005/8/layout/hierarchy1"/>
    <dgm:cxn modelId="{8F8FDBDE-B75A-419C-990C-3CBBF044B779}" type="presParOf" srcId="{08D2A924-6D8F-4882-8BAF-D795B562A971}" destId="{86911666-4991-4B8C-8410-0FD0682D757C}" srcOrd="1" destOrd="0" presId="urn:microsoft.com/office/officeart/2005/8/layout/hierarchy1"/>
    <dgm:cxn modelId="{462A6944-2563-4F24-B7F0-A89F056733EA}" type="presParOf" srcId="{86911666-4991-4B8C-8410-0FD0682D757C}" destId="{F818E18D-365E-406C-A868-6FE62EBB5281}" srcOrd="0" destOrd="0" presId="urn:microsoft.com/office/officeart/2005/8/layout/hierarchy1"/>
    <dgm:cxn modelId="{EE7FAE36-4A2F-45E1-B175-0688BEFE7604}" type="presParOf" srcId="{86911666-4991-4B8C-8410-0FD0682D757C}" destId="{19F422BF-887C-4367-B303-C6B2CB4A608F}" srcOrd="1" destOrd="0" presId="urn:microsoft.com/office/officeart/2005/8/layout/hierarchy1"/>
    <dgm:cxn modelId="{D6FF0FD1-8D28-416D-B646-06460091D179}" type="presParOf" srcId="{19F422BF-887C-4367-B303-C6B2CB4A608F}" destId="{F3B094E5-B228-4248-9A35-9949E42B1C8C}" srcOrd="0" destOrd="0" presId="urn:microsoft.com/office/officeart/2005/8/layout/hierarchy1"/>
    <dgm:cxn modelId="{3E0167F1-83B1-455F-B255-F023075DFA30}" type="presParOf" srcId="{F3B094E5-B228-4248-9A35-9949E42B1C8C}" destId="{B69DB155-9740-4E50-BC5F-DED447C89B61}" srcOrd="0" destOrd="0" presId="urn:microsoft.com/office/officeart/2005/8/layout/hierarchy1"/>
    <dgm:cxn modelId="{C306AEA7-85B1-49BC-8F81-739E5335AF58}" type="presParOf" srcId="{F3B094E5-B228-4248-9A35-9949E42B1C8C}" destId="{8DFDABE2-74C1-4159-B890-699A04967709}" srcOrd="1" destOrd="0" presId="urn:microsoft.com/office/officeart/2005/8/layout/hierarchy1"/>
    <dgm:cxn modelId="{FD97D01A-91A9-4658-930E-E429402331B6}" type="presParOf" srcId="{19F422BF-887C-4367-B303-C6B2CB4A608F}" destId="{AB3F057A-6B12-4B24-98BB-629F3527BA47}" srcOrd="1" destOrd="0" presId="urn:microsoft.com/office/officeart/2005/8/layout/hierarchy1"/>
    <dgm:cxn modelId="{C5084785-656B-4C71-9EB6-8751D45B64A0}" type="presParOf" srcId="{AB3F057A-6B12-4B24-98BB-629F3527BA47}" destId="{8637C6F6-09E6-455A-97C8-9571F6430D8D}" srcOrd="0" destOrd="0" presId="urn:microsoft.com/office/officeart/2005/8/layout/hierarchy1"/>
    <dgm:cxn modelId="{F7B040E5-3772-40CA-A14B-006B4901F5AD}" type="presParOf" srcId="{AB3F057A-6B12-4B24-98BB-629F3527BA47}" destId="{2035462F-E7BB-4953-A1C6-E15EB48C2ED2}" srcOrd="1" destOrd="0" presId="urn:microsoft.com/office/officeart/2005/8/layout/hierarchy1"/>
    <dgm:cxn modelId="{243981D6-7840-4CD4-8221-1BD513C31B1A}" type="presParOf" srcId="{2035462F-E7BB-4953-A1C6-E15EB48C2ED2}" destId="{60341B39-8CC1-47B7-9515-A6431739FE35}" srcOrd="0" destOrd="0" presId="urn:microsoft.com/office/officeart/2005/8/layout/hierarchy1"/>
    <dgm:cxn modelId="{4DAE2122-EE9F-4FCF-864E-1AA17D69164D}" type="presParOf" srcId="{60341B39-8CC1-47B7-9515-A6431739FE35}" destId="{89F4CAAF-FF70-4DE4-85AC-20BA9B9EAFCA}" srcOrd="0" destOrd="0" presId="urn:microsoft.com/office/officeart/2005/8/layout/hierarchy1"/>
    <dgm:cxn modelId="{2EE2ECF6-036D-422E-8733-262FE8E5B1AC}" type="presParOf" srcId="{60341B39-8CC1-47B7-9515-A6431739FE35}" destId="{E8651E3A-4E1F-4A0C-A97C-425C50B3AF12}" srcOrd="1" destOrd="0" presId="urn:microsoft.com/office/officeart/2005/8/layout/hierarchy1"/>
    <dgm:cxn modelId="{F433EED0-0777-4A69-8D3D-6154A60C4E2E}" type="presParOf" srcId="{2035462F-E7BB-4953-A1C6-E15EB48C2ED2}" destId="{8735F40B-95A0-4DEC-95C2-FF777DF6A02B}" srcOrd="1" destOrd="0" presId="urn:microsoft.com/office/officeart/2005/8/layout/hierarchy1"/>
    <dgm:cxn modelId="{4F7779BA-2717-47B1-BB74-DDD5F9C6BEAB}" type="presParOf" srcId="{86911666-4991-4B8C-8410-0FD0682D757C}" destId="{942CB5DB-FF21-4EF5-996D-71587FE20D59}" srcOrd="2" destOrd="0" presId="urn:microsoft.com/office/officeart/2005/8/layout/hierarchy1"/>
    <dgm:cxn modelId="{6FC3ABC1-8F76-4A16-9AA1-10F490954EF4}" type="presParOf" srcId="{86911666-4991-4B8C-8410-0FD0682D757C}" destId="{38126F36-0B36-4A6B-97E2-85F20AFF234B}" srcOrd="3" destOrd="0" presId="urn:microsoft.com/office/officeart/2005/8/layout/hierarchy1"/>
    <dgm:cxn modelId="{127A0E78-0AC6-44D8-900A-B6F9511A62A2}" type="presParOf" srcId="{38126F36-0B36-4A6B-97E2-85F20AFF234B}" destId="{DF3E6C34-C823-4C3F-9B0E-5F8BA6621093}" srcOrd="0" destOrd="0" presId="urn:microsoft.com/office/officeart/2005/8/layout/hierarchy1"/>
    <dgm:cxn modelId="{CED18C7F-2F97-423B-8574-044F31E81045}" type="presParOf" srcId="{DF3E6C34-C823-4C3F-9B0E-5F8BA6621093}" destId="{F077FD68-C782-4367-8A46-2E885D615D46}" srcOrd="0" destOrd="0" presId="urn:microsoft.com/office/officeart/2005/8/layout/hierarchy1"/>
    <dgm:cxn modelId="{324B67AC-05A1-4FD0-B6C3-B5A2E7D122D3}" type="presParOf" srcId="{DF3E6C34-C823-4C3F-9B0E-5F8BA6621093}" destId="{9D373F75-6668-4899-994B-D07715032C9E}" srcOrd="1" destOrd="0" presId="urn:microsoft.com/office/officeart/2005/8/layout/hierarchy1"/>
    <dgm:cxn modelId="{A5AB188A-2A3A-473F-AE6A-A8807A6D222D}" type="presParOf" srcId="{38126F36-0B36-4A6B-97E2-85F20AFF234B}" destId="{55850BE0-212F-44AE-B072-618137A391E0}" srcOrd="1" destOrd="0" presId="urn:microsoft.com/office/officeart/2005/8/layout/hierarchy1"/>
    <dgm:cxn modelId="{E4BDCDFF-5CA5-424F-A998-D3D3CFD2E03A}" type="presParOf" srcId="{55850BE0-212F-44AE-B072-618137A391E0}" destId="{B4F5CCBB-4E49-4CCD-A21C-E9E16126E951}" srcOrd="0" destOrd="0" presId="urn:microsoft.com/office/officeart/2005/8/layout/hierarchy1"/>
    <dgm:cxn modelId="{7FD291BF-B615-434A-872B-FF9B0D2E3E88}" type="presParOf" srcId="{55850BE0-212F-44AE-B072-618137A391E0}" destId="{A6CC43EF-CA94-4F4D-AE43-3E6EDFE88974}" srcOrd="1" destOrd="0" presId="urn:microsoft.com/office/officeart/2005/8/layout/hierarchy1"/>
    <dgm:cxn modelId="{2F601059-A2BA-4617-8CCC-1A74172EEED4}" type="presParOf" srcId="{A6CC43EF-CA94-4F4D-AE43-3E6EDFE88974}" destId="{A8DD4F29-7728-4A15-8F92-DE1E40611455}" srcOrd="0" destOrd="0" presId="urn:microsoft.com/office/officeart/2005/8/layout/hierarchy1"/>
    <dgm:cxn modelId="{138A98E1-A7A9-420E-B39D-B5F3A7468FE5}" type="presParOf" srcId="{A8DD4F29-7728-4A15-8F92-DE1E40611455}" destId="{7DF494FC-F622-4E18-B6C9-23044DFA4A99}" srcOrd="0" destOrd="0" presId="urn:microsoft.com/office/officeart/2005/8/layout/hierarchy1"/>
    <dgm:cxn modelId="{6C5BCB10-E50B-4923-AD92-6DC62284859E}" type="presParOf" srcId="{A8DD4F29-7728-4A15-8F92-DE1E40611455}" destId="{37ABE8D2-AE34-4307-9418-8FB2B3C85BAF}" srcOrd="1" destOrd="0" presId="urn:microsoft.com/office/officeart/2005/8/layout/hierarchy1"/>
    <dgm:cxn modelId="{581EE992-35D1-4BE1-82FB-6DCEBCADFA8B}" type="presParOf" srcId="{A6CC43EF-CA94-4F4D-AE43-3E6EDFE88974}" destId="{B0A11960-D296-4CDF-BA69-B3CEFB3CFEFE}" srcOrd="1" destOrd="0" presId="urn:microsoft.com/office/officeart/2005/8/layout/hierarchy1"/>
    <dgm:cxn modelId="{790FF602-4970-46F9-9A8D-E4195773F67E}" type="presParOf" srcId="{86911666-4991-4B8C-8410-0FD0682D757C}" destId="{F043DB68-0B30-474D-A169-2D17BCE3720C}" srcOrd="4" destOrd="0" presId="urn:microsoft.com/office/officeart/2005/8/layout/hierarchy1"/>
    <dgm:cxn modelId="{82E0C9C9-48F2-4CD1-9EA7-7809B0341AF6}" type="presParOf" srcId="{86911666-4991-4B8C-8410-0FD0682D757C}" destId="{07ECF3E9-51A3-4226-9A82-95AC16C6FFCB}" srcOrd="5" destOrd="0" presId="urn:microsoft.com/office/officeart/2005/8/layout/hierarchy1"/>
    <dgm:cxn modelId="{34F36FE6-D1AE-487D-9809-27C38E3BAE6A}" type="presParOf" srcId="{07ECF3E9-51A3-4226-9A82-95AC16C6FFCB}" destId="{CAEA0A84-A7DE-464A-B5AD-BE0EB33A4D51}" srcOrd="0" destOrd="0" presId="urn:microsoft.com/office/officeart/2005/8/layout/hierarchy1"/>
    <dgm:cxn modelId="{199F57DC-3B76-4BE8-8B05-EC0E3531305F}" type="presParOf" srcId="{CAEA0A84-A7DE-464A-B5AD-BE0EB33A4D51}" destId="{4D348356-DA87-468F-AE57-A3D248E618AB}" srcOrd="0" destOrd="0" presId="urn:microsoft.com/office/officeart/2005/8/layout/hierarchy1"/>
    <dgm:cxn modelId="{9E71FECE-C6B3-41B4-B003-BC91DA0F5F9B}" type="presParOf" srcId="{CAEA0A84-A7DE-464A-B5AD-BE0EB33A4D51}" destId="{5C00AB70-F8AE-4C18-9E49-EEA5F1CF7351}" srcOrd="1" destOrd="0" presId="urn:microsoft.com/office/officeart/2005/8/layout/hierarchy1"/>
    <dgm:cxn modelId="{A90F1509-5FFF-45EC-8EDF-59ED93060789}" type="presParOf" srcId="{07ECF3E9-51A3-4226-9A82-95AC16C6FFCB}" destId="{2E7FDC71-80FA-4EA4-94FC-56931BE1CE02}" srcOrd="1" destOrd="0" presId="urn:microsoft.com/office/officeart/2005/8/layout/hierarchy1"/>
    <dgm:cxn modelId="{33D3D72F-1B90-42E1-BC6E-D56C7DC0596A}" type="presParOf" srcId="{2E7FDC71-80FA-4EA4-94FC-56931BE1CE02}" destId="{7AAA9E43-87BF-473D-BD98-EBAB0F1EA6D8}" srcOrd="0" destOrd="0" presId="urn:microsoft.com/office/officeart/2005/8/layout/hierarchy1"/>
    <dgm:cxn modelId="{9B6AC618-B407-4759-8BBE-D6B23913567A}" type="presParOf" srcId="{2E7FDC71-80FA-4EA4-94FC-56931BE1CE02}" destId="{657A0F18-CE3A-4F12-912E-D3800BBACF71}" srcOrd="1" destOrd="0" presId="urn:microsoft.com/office/officeart/2005/8/layout/hierarchy1"/>
    <dgm:cxn modelId="{0CCC47FF-D3F1-4528-BDAC-64F42E09A625}" type="presParOf" srcId="{657A0F18-CE3A-4F12-912E-D3800BBACF71}" destId="{7B28250E-98C1-43FB-B008-CE616C35B381}" srcOrd="0" destOrd="0" presId="urn:microsoft.com/office/officeart/2005/8/layout/hierarchy1"/>
    <dgm:cxn modelId="{299AD9F5-BB39-4189-BEB3-1086D1E37A15}" type="presParOf" srcId="{7B28250E-98C1-43FB-B008-CE616C35B381}" destId="{B1D4BC62-37A5-4F42-B4D6-360EBBFE5E89}" srcOrd="0" destOrd="0" presId="urn:microsoft.com/office/officeart/2005/8/layout/hierarchy1"/>
    <dgm:cxn modelId="{7C890E35-7903-42DB-A4A9-EF13FB42FEA4}" type="presParOf" srcId="{7B28250E-98C1-43FB-B008-CE616C35B381}" destId="{DB713EB1-6AE1-4969-AAF4-5270BF1F186B}" srcOrd="1" destOrd="0" presId="urn:microsoft.com/office/officeart/2005/8/layout/hierarchy1"/>
    <dgm:cxn modelId="{9F0B55ED-FD53-4CE2-A896-D2DA34226C79}" type="presParOf" srcId="{657A0F18-CE3A-4F12-912E-D3800BBACF71}" destId="{88701CFD-2CCF-4D0C-B756-BA56357F305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AA9E43-87BF-473D-BD98-EBAB0F1EA6D8}">
      <dsp:nvSpPr>
        <dsp:cNvPr id="0" name=""/>
        <dsp:cNvSpPr/>
      </dsp:nvSpPr>
      <dsp:spPr>
        <a:xfrm>
          <a:off x="6027364" y="3126299"/>
          <a:ext cx="91440" cy="5356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56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43DB68-0B30-474D-A169-2D17BCE3720C}">
      <dsp:nvSpPr>
        <dsp:cNvPr id="0" name=""/>
        <dsp:cNvSpPr/>
      </dsp:nvSpPr>
      <dsp:spPr>
        <a:xfrm>
          <a:off x="3821976" y="1421085"/>
          <a:ext cx="2251107" cy="5356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5037"/>
              </a:lnTo>
              <a:lnTo>
                <a:pt x="2251107" y="365037"/>
              </a:lnTo>
              <a:lnTo>
                <a:pt x="2251107" y="5356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F5CCBB-4E49-4CCD-A21C-E9E16126E951}">
      <dsp:nvSpPr>
        <dsp:cNvPr id="0" name=""/>
        <dsp:cNvSpPr/>
      </dsp:nvSpPr>
      <dsp:spPr>
        <a:xfrm>
          <a:off x="3776256" y="3126299"/>
          <a:ext cx="91440" cy="5356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56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2CB5DB-FF21-4EF5-996D-71587FE20D59}">
      <dsp:nvSpPr>
        <dsp:cNvPr id="0" name=""/>
        <dsp:cNvSpPr/>
      </dsp:nvSpPr>
      <dsp:spPr>
        <a:xfrm>
          <a:off x="3776256" y="1421085"/>
          <a:ext cx="91440" cy="5356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56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37C6F6-09E6-455A-97C8-9571F6430D8D}">
      <dsp:nvSpPr>
        <dsp:cNvPr id="0" name=""/>
        <dsp:cNvSpPr/>
      </dsp:nvSpPr>
      <dsp:spPr>
        <a:xfrm>
          <a:off x="1525149" y="3126299"/>
          <a:ext cx="91440" cy="5356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56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18E18D-365E-406C-A868-6FE62EBB5281}">
      <dsp:nvSpPr>
        <dsp:cNvPr id="0" name=""/>
        <dsp:cNvSpPr/>
      </dsp:nvSpPr>
      <dsp:spPr>
        <a:xfrm>
          <a:off x="1570869" y="1421085"/>
          <a:ext cx="2251107" cy="535661"/>
        </a:xfrm>
        <a:custGeom>
          <a:avLst/>
          <a:gdLst/>
          <a:ahLst/>
          <a:cxnLst/>
          <a:rect l="0" t="0" r="0" b="0"/>
          <a:pathLst>
            <a:path>
              <a:moveTo>
                <a:pt x="2251107" y="0"/>
              </a:moveTo>
              <a:lnTo>
                <a:pt x="2251107" y="365037"/>
              </a:lnTo>
              <a:lnTo>
                <a:pt x="0" y="365037"/>
              </a:lnTo>
              <a:lnTo>
                <a:pt x="0" y="5356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10D955-60E3-462E-B46E-4669A946FD42}">
      <dsp:nvSpPr>
        <dsp:cNvPr id="0" name=""/>
        <dsp:cNvSpPr/>
      </dsp:nvSpPr>
      <dsp:spPr>
        <a:xfrm>
          <a:off x="2657240" y="3272"/>
          <a:ext cx="2329472" cy="14178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D0FC57-EC09-4BDF-B20F-48A7ED792D55}">
      <dsp:nvSpPr>
        <dsp:cNvPr id="0" name=""/>
        <dsp:cNvSpPr/>
      </dsp:nvSpPr>
      <dsp:spPr>
        <a:xfrm>
          <a:off x="2861886" y="197685"/>
          <a:ext cx="2329472" cy="14178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Institution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Mission &amp;</a:t>
          </a:r>
          <a:endParaRPr lang="en-US" sz="2400" kern="1200" dirty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ISLOs</a:t>
          </a:r>
        </a:p>
      </dsp:txBody>
      <dsp:txXfrm>
        <a:off x="2903412" y="239211"/>
        <a:ext cx="2246420" cy="1334761"/>
      </dsp:txXfrm>
    </dsp:sp>
    <dsp:sp modelId="{B69DB155-9740-4E50-BC5F-DED447C89B61}">
      <dsp:nvSpPr>
        <dsp:cNvPr id="0" name=""/>
        <dsp:cNvSpPr/>
      </dsp:nvSpPr>
      <dsp:spPr>
        <a:xfrm>
          <a:off x="649962" y="1956746"/>
          <a:ext cx="1841815" cy="11695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FDABE2-74C1-4159-B890-699A04967709}">
      <dsp:nvSpPr>
        <dsp:cNvPr id="0" name=""/>
        <dsp:cNvSpPr/>
      </dsp:nvSpPr>
      <dsp:spPr>
        <a:xfrm>
          <a:off x="854608" y="2151160"/>
          <a:ext cx="1841815" cy="11695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IS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PSLOs</a:t>
          </a:r>
        </a:p>
      </dsp:txBody>
      <dsp:txXfrm>
        <a:off x="888863" y="2185415"/>
        <a:ext cx="1773305" cy="1101042"/>
      </dsp:txXfrm>
    </dsp:sp>
    <dsp:sp modelId="{89F4CAAF-FF70-4DE4-85AC-20BA9B9EAFCA}">
      <dsp:nvSpPr>
        <dsp:cNvPr id="0" name=""/>
        <dsp:cNvSpPr/>
      </dsp:nvSpPr>
      <dsp:spPr>
        <a:xfrm>
          <a:off x="649962" y="3661960"/>
          <a:ext cx="1841815" cy="11695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651E3A-4E1F-4A0C-A97C-425C50B3AF12}">
      <dsp:nvSpPr>
        <dsp:cNvPr id="0" name=""/>
        <dsp:cNvSpPr/>
      </dsp:nvSpPr>
      <dsp:spPr>
        <a:xfrm>
          <a:off x="854608" y="3856374"/>
          <a:ext cx="1841815" cy="11695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IS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CSLOs</a:t>
          </a:r>
        </a:p>
      </dsp:txBody>
      <dsp:txXfrm>
        <a:off x="888863" y="3890629"/>
        <a:ext cx="1773305" cy="1101042"/>
      </dsp:txXfrm>
    </dsp:sp>
    <dsp:sp modelId="{F077FD68-C782-4367-8A46-2E885D615D46}">
      <dsp:nvSpPr>
        <dsp:cNvPr id="0" name=""/>
        <dsp:cNvSpPr/>
      </dsp:nvSpPr>
      <dsp:spPr>
        <a:xfrm>
          <a:off x="2901069" y="1956746"/>
          <a:ext cx="1841815" cy="11695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73F75-6668-4899-994B-D07715032C9E}">
      <dsp:nvSpPr>
        <dsp:cNvPr id="0" name=""/>
        <dsp:cNvSpPr/>
      </dsp:nvSpPr>
      <dsp:spPr>
        <a:xfrm>
          <a:off x="3105715" y="2151160"/>
          <a:ext cx="1841815" cy="116955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SS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AUOs</a:t>
          </a:r>
        </a:p>
      </dsp:txBody>
      <dsp:txXfrm>
        <a:off x="3139970" y="2185415"/>
        <a:ext cx="1773305" cy="1101042"/>
      </dsp:txXfrm>
    </dsp:sp>
    <dsp:sp modelId="{7DF494FC-F622-4E18-B6C9-23044DFA4A99}">
      <dsp:nvSpPr>
        <dsp:cNvPr id="0" name=""/>
        <dsp:cNvSpPr/>
      </dsp:nvSpPr>
      <dsp:spPr>
        <a:xfrm>
          <a:off x="2901069" y="3661960"/>
          <a:ext cx="1841815" cy="11695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ABE8D2-AE34-4307-9418-8FB2B3C85BAF}">
      <dsp:nvSpPr>
        <dsp:cNvPr id="0" name=""/>
        <dsp:cNvSpPr/>
      </dsp:nvSpPr>
      <dsp:spPr>
        <a:xfrm>
          <a:off x="3105715" y="3856374"/>
          <a:ext cx="1841815" cy="116955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SS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SSLOs &amp; SAOs</a:t>
          </a:r>
        </a:p>
      </dsp:txBody>
      <dsp:txXfrm>
        <a:off x="3139970" y="3890629"/>
        <a:ext cx="1773305" cy="1101042"/>
      </dsp:txXfrm>
    </dsp:sp>
    <dsp:sp modelId="{4D348356-DA87-468F-AE57-A3D248E618AB}">
      <dsp:nvSpPr>
        <dsp:cNvPr id="0" name=""/>
        <dsp:cNvSpPr/>
      </dsp:nvSpPr>
      <dsp:spPr>
        <a:xfrm>
          <a:off x="5152176" y="1956746"/>
          <a:ext cx="1841815" cy="11695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00AB70-F8AE-4C18-9E49-EEA5F1CF7351}">
      <dsp:nvSpPr>
        <dsp:cNvPr id="0" name=""/>
        <dsp:cNvSpPr/>
      </dsp:nvSpPr>
      <dsp:spPr>
        <a:xfrm>
          <a:off x="5356822" y="2151160"/>
          <a:ext cx="1841815" cy="116955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BAS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AUOs</a:t>
          </a:r>
        </a:p>
      </dsp:txBody>
      <dsp:txXfrm>
        <a:off x="5391077" y="2185415"/>
        <a:ext cx="1773305" cy="1101042"/>
      </dsp:txXfrm>
    </dsp:sp>
    <dsp:sp modelId="{B1D4BC62-37A5-4F42-B4D6-360EBBFE5E89}">
      <dsp:nvSpPr>
        <dsp:cNvPr id="0" name=""/>
        <dsp:cNvSpPr/>
      </dsp:nvSpPr>
      <dsp:spPr>
        <a:xfrm>
          <a:off x="5152176" y="3661960"/>
          <a:ext cx="1841815" cy="11695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713EB1-6AE1-4969-AAF4-5270BF1F186B}">
      <dsp:nvSpPr>
        <dsp:cNvPr id="0" name=""/>
        <dsp:cNvSpPr/>
      </dsp:nvSpPr>
      <dsp:spPr>
        <a:xfrm>
          <a:off x="5356822" y="3856374"/>
          <a:ext cx="1841815" cy="116955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BAS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/>
            <a:t>Objectives</a:t>
          </a:r>
        </a:p>
      </dsp:txBody>
      <dsp:txXfrm>
        <a:off x="5391077" y="3890629"/>
        <a:ext cx="1773305" cy="11010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178675C-AB51-46F5-9080-F54D0247C843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7BE01D1-F89C-41A8-8FE2-BB0BB87C7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606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06CFD3E-7E1E-4DBE-87C2-18815F8258B2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E2BC90A-F63E-4EB6-8983-64B4755F5A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059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Introductory background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BC90A-F63E-4EB6-8983-64B4755F5AF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Introductory background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BC90A-F63E-4EB6-8983-64B4755F5AF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Joanne should address these issues.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BC90A-F63E-4EB6-8983-64B4755F5AF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9CA231-80ED-443D-8D49-CAA81D460836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004039-3418-4595-85F7-AAF9E08B74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9CA231-80ED-443D-8D49-CAA81D460836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004039-3418-4595-85F7-AAF9E08B74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9CA231-80ED-443D-8D49-CAA81D460836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004039-3418-4595-85F7-AAF9E08B74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9CA231-80ED-443D-8D49-CAA81D460836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004039-3418-4595-85F7-AAF9E08B74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9CA231-80ED-443D-8D49-CAA81D460836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004039-3418-4595-85F7-AAF9E08B74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9CA231-80ED-443D-8D49-CAA81D460836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004039-3418-4595-85F7-AAF9E08B74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9CA231-80ED-443D-8D49-CAA81D460836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004039-3418-4595-85F7-AAF9E08B74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9CA231-80ED-443D-8D49-CAA81D460836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004039-3418-4595-85F7-AAF9E08B74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9CA231-80ED-443D-8D49-CAA81D460836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004039-3418-4595-85F7-AAF9E08B74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9CA231-80ED-443D-8D49-CAA81D460836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004039-3418-4595-85F7-AAF9E08B74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9CA231-80ED-443D-8D49-CAA81D460836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004039-3418-4595-85F7-AAF9E08B74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29CA231-80ED-443D-8D49-CAA81D460836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6004039-3418-4595-85F7-AAF9E08B743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racosta.edu/officeofthepresident/pio/downloads/mcc_mission_statement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catalog.miracosta.edu/degreecertificatetransferinfo/degreesandcertificates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tracdat.miracosta.edu/tracdat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miracosta.edu/instruction/slo/downloads/TracDat_User_Manual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racosta.edu/instruction/slo/form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racosta.edu/officeofthepresident/pio/downloads/mcc_mission_statement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racosta.edu/instruction/slo/outcomesrubric.html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racosta.edu/instruction/slo/forms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3352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S</a:t>
            </a:r>
            <a:r>
              <a:rPr lang="en-US" sz="4400" b="1" dirty="0" smtClean="0"/>
              <a:t>LOs</a:t>
            </a:r>
            <a:br>
              <a:rPr lang="en-US" sz="4400" b="1" dirty="0" smtClean="0"/>
            </a:br>
            <a:r>
              <a:rPr lang="en-US" sz="4400" b="1" dirty="0" smtClean="0"/>
              <a:t>What is New and Due in the Assessment Process: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b="1" dirty="0" smtClean="0"/>
              <a:t>A focus on continued improvement</a:t>
            </a:r>
            <a:br>
              <a:rPr lang="en-US" sz="3100" b="1" dirty="0" smtClean="0"/>
            </a:br>
            <a:r>
              <a:rPr lang="en-US" sz="3100" b="1" dirty="0" smtClean="0"/>
              <a:t>in academic year 2012-2013</a:t>
            </a:r>
            <a:r>
              <a:rPr lang="en-US" sz="3100" dirty="0" smtClean="0"/>
              <a:t/>
            </a:r>
            <a:br>
              <a:rPr lang="en-US" sz="3100" dirty="0" smtClean="0"/>
            </a:br>
            <a:endParaRPr lang="en-US" sz="3100" dirty="0"/>
          </a:p>
        </p:txBody>
      </p:sp>
      <p:pic>
        <p:nvPicPr>
          <p:cNvPr id="4" name="Picture 3" descr="MCC Logo_RG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88516" y="3581400"/>
            <a:ext cx="4283716" cy="251929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43000" y="60198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  For reference, hyperlinks to resources are printed in green type in this presentation!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66800" y="4114800"/>
            <a:ext cx="304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Flex workshop presented 8/13/12</a:t>
            </a:r>
          </a:p>
          <a:p>
            <a:r>
              <a:rPr lang="en-US" dirty="0" smtClean="0"/>
              <a:t>John Thomford</a:t>
            </a:r>
          </a:p>
          <a:p>
            <a:r>
              <a:rPr lang="en-US" dirty="0" smtClean="0"/>
              <a:t>SLO Coordinator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How do we achieve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5334000"/>
          </a:xfrm>
        </p:spPr>
        <p:txBody>
          <a:bodyPr>
            <a:normAutofit/>
          </a:bodyPr>
          <a:lstStyle/>
          <a:p>
            <a:r>
              <a:rPr lang="en-US" dirty="0" smtClean="0">
                <a:sym typeface="Wingdings" pitchFamily="2" charset="2"/>
              </a:rPr>
              <a:t>Widespread </a:t>
            </a:r>
            <a:r>
              <a:rPr lang="en-US" dirty="0" err="1" smtClean="0">
                <a:sym typeface="Wingdings" pitchFamily="2" charset="2"/>
              </a:rPr>
              <a:t>Inst’l</a:t>
            </a:r>
            <a:r>
              <a:rPr lang="en-US" dirty="0" smtClean="0">
                <a:sym typeface="Wingdings" pitchFamily="2" charset="2"/>
              </a:rPr>
              <a:t>. Dialogue - </a:t>
            </a:r>
            <a:r>
              <a:rPr lang="en-US" dirty="0" smtClean="0"/>
              <a:t>Meet to discuss PSLOs relevance to overall program &amp; how they will channel into the 5 ISLOs (</a:t>
            </a:r>
            <a:r>
              <a:rPr lang="en-US" dirty="0" smtClean="0">
                <a:hlinkClick r:id="rId2"/>
              </a:rPr>
              <a:t>Institutional Learning Outcomes</a:t>
            </a:r>
            <a:r>
              <a:rPr lang="en-US" dirty="0" smtClean="0"/>
              <a:t>)</a:t>
            </a:r>
          </a:p>
          <a:p>
            <a:r>
              <a:rPr lang="en-US" dirty="0" smtClean="0"/>
              <a:t>Integrate Instructional Services and Student Services SLOs &amp; SAOs where applicable</a:t>
            </a:r>
          </a:p>
          <a:p>
            <a:r>
              <a:rPr lang="en-US" dirty="0" smtClean="0"/>
              <a:t>Begin to assess ISLOs</a:t>
            </a:r>
          </a:p>
          <a:p>
            <a:r>
              <a:rPr lang="en-US" dirty="0" smtClean="0"/>
              <a:t>Review self-study from report to ACCJC to determine that action plans were implemented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31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Title 5 definition of a Program:  A cohesive set of courses that result in a certificate or degree.</a:t>
            </a:r>
          </a:p>
          <a:p>
            <a:r>
              <a:rPr lang="en-US" dirty="0" smtClean="0"/>
              <a:t>For Program Review, some colleges define programs to include courses in a specific discipline.</a:t>
            </a:r>
          </a:p>
          <a:p>
            <a:r>
              <a:rPr lang="en-US" dirty="0" smtClean="0"/>
              <a:t>How your department defines it will determine how your PSLO and assessment are written.</a:t>
            </a:r>
          </a:p>
          <a:p>
            <a:r>
              <a:rPr lang="en-US" dirty="0" smtClean="0"/>
              <a:t>As of August, 2012 MCC offers </a:t>
            </a:r>
          </a:p>
          <a:p>
            <a:pPr lvl="1"/>
            <a:r>
              <a:rPr lang="en-US" dirty="0" smtClean="0">
                <a:hlinkClick r:id="rId2"/>
              </a:rPr>
              <a:t>62 AA degrees (including 7 degrees in Liberal Arts)</a:t>
            </a:r>
          </a:p>
          <a:p>
            <a:pPr lvl="1"/>
            <a:r>
              <a:rPr lang="en-US" dirty="0" smtClean="0">
                <a:hlinkClick r:id="rId2"/>
              </a:rPr>
              <a:t>56 Certificates of Achievement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PSLOs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Assess a student’s ability to integrate learning from individual courses into a coherent whole.</a:t>
            </a:r>
          </a:p>
          <a:p>
            <a:r>
              <a:rPr lang="en-US" dirty="0" smtClean="0"/>
              <a:t>Assess program completers.  </a:t>
            </a:r>
          </a:p>
          <a:p>
            <a:r>
              <a:rPr lang="en-US" dirty="0" smtClean="0"/>
              <a:t>Identifying program completers may be difficult.  </a:t>
            </a:r>
          </a:p>
          <a:p>
            <a:r>
              <a:rPr lang="en-US" dirty="0" smtClean="0"/>
              <a:t>Number of program completers may be few each year.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Assessing PSLOs at MCC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All AAs and </a:t>
            </a:r>
            <a:r>
              <a:rPr lang="en-US" dirty="0" err="1" smtClean="0"/>
              <a:t>CoAs</a:t>
            </a:r>
            <a:r>
              <a:rPr lang="en-US" dirty="0" smtClean="0"/>
              <a:t> currently have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/>
              <a:t> or more PSLOs written.  They are housed in </a:t>
            </a:r>
            <a:r>
              <a:rPr lang="en-US" dirty="0" err="1" smtClean="0">
                <a:hlinkClick r:id="rId2"/>
              </a:rPr>
              <a:t>TracDat</a:t>
            </a:r>
            <a:r>
              <a:rPr lang="en-US" dirty="0" smtClean="0">
                <a:hlinkClick r:id="rId2"/>
              </a:rPr>
              <a:t> </a:t>
            </a:r>
            <a:r>
              <a:rPr lang="en-US" dirty="0" smtClean="0"/>
              <a:t> and ready for data entry. </a:t>
            </a:r>
          </a:p>
          <a:p>
            <a:r>
              <a:rPr lang="en-US" dirty="0" smtClean="0"/>
              <a:t>There are various methods of measureable assessment </a:t>
            </a:r>
            <a:r>
              <a:rPr lang="en-US" sz="2000" dirty="0" smtClean="0"/>
              <a:t>(e.g. Liberal Arts, Math, Auto)</a:t>
            </a:r>
          </a:p>
          <a:p>
            <a:r>
              <a:rPr lang="en-US" dirty="0" smtClean="0"/>
              <a:t>Number of completed assessments will not be known until the evaluation results are entered into </a:t>
            </a:r>
            <a:r>
              <a:rPr lang="en-US" dirty="0" err="1" smtClean="0"/>
              <a:t>TracDat</a:t>
            </a:r>
            <a:r>
              <a:rPr lang="en-US" dirty="0" smtClean="0"/>
              <a:t> by each department.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Entering PSLO evaluation data in </a:t>
            </a:r>
            <a:r>
              <a:rPr lang="en-US" sz="3600" dirty="0" err="1" smtClean="0"/>
              <a:t>TracDat</a:t>
            </a:r>
            <a:r>
              <a:rPr lang="en-US" sz="3600" dirty="0" smtClean="0"/>
              <a:t>. </a:t>
            </a:r>
            <a:endParaRPr lang="en-US" sz="3600" dirty="0"/>
          </a:p>
        </p:txBody>
      </p:sp>
      <p:pic>
        <p:nvPicPr>
          <p:cNvPr id="2050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524000"/>
            <a:ext cx="8077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3124200"/>
            <a:ext cx="8686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81000" y="685800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Reference the </a:t>
            </a:r>
            <a:r>
              <a:rPr lang="en-US" sz="2800" dirty="0" err="1" smtClean="0">
                <a:hlinkClick r:id="rId2"/>
              </a:rPr>
              <a:t>TracDat</a:t>
            </a:r>
            <a:r>
              <a:rPr lang="en-US" sz="2800" dirty="0" smtClean="0">
                <a:hlinkClick r:id="rId2"/>
              </a:rPr>
              <a:t> manual </a:t>
            </a:r>
            <a:r>
              <a:rPr lang="en-US" sz="2800" dirty="0" smtClean="0"/>
              <a:t>for detailed instructions. 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6096000"/>
            <a:ext cx="8077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http://www.miracosta.edu/instruction/slo/downloads/TracDat_User_Manual.pdf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04801"/>
            <a:ext cx="8610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Standardized assessments</a:t>
            </a:r>
          </a:p>
          <a:p>
            <a:r>
              <a:rPr lang="en-US" dirty="0" smtClean="0"/>
              <a:t>Standardized evaluation rubrics</a:t>
            </a:r>
          </a:p>
          <a:p>
            <a:r>
              <a:rPr lang="en-US" dirty="0" smtClean="0"/>
              <a:t>Data recording </a:t>
            </a:r>
            <a:r>
              <a:rPr lang="en-US" dirty="0" smtClean="0">
                <a:hlinkClick r:id="rId2"/>
              </a:rPr>
              <a:t>grids</a:t>
            </a:r>
            <a:r>
              <a:rPr lang="en-US" dirty="0" smtClean="0"/>
              <a:t>* prior to entering data into </a:t>
            </a:r>
            <a:r>
              <a:rPr lang="en-US" dirty="0" err="1" smtClean="0"/>
              <a:t>TracDat</a:t>
            </a:r>
            <a:endParaRPr lang="en-US" dirty="0" smtClean="0"/>
          </a:p>
          <a:p>
            <a:r>
              <a:rPr lang="en-US" dirty="0" smtClean="0"/>
              <a:t>Collaborative evaluation of assessments among faculty</a:t>
            </a:r>
          </a:p>
          <a:p>
            <a:r>
              <a:rPr lang="en-US" dirty="0" smtClean="0"/>
              <a:t>Incorporating assessments into exams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59436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*</a:t>
            </a:r>
            <a:r>
              <a:rPr lang="en-US" sz="2400" dirty="0" smtClean="0"/>
              <a:t>  </a:t>
            </a:r>
            <a:r>
              <a:rPr lang="en-US" sz="2400" i="1" dirty="0" smtClean="0"/>
              <a:t>Hyperlink to a sample grid </a:t>
            </a:r>
            <a:endParaRPr 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676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 of 5 </a:t>
            </a:r>
            <a:r>
              <a:rPr lang="en-US" dirty="0" smtClean="0">
                <a:hlinkClick r:id="rId3"/>
              </a:rPr>
              <a:t>Institutional Goals </a:t>
            </a:r>
            <a:r>
              <a:rPr lang="en-US" dirty="0" smtClean="0"/>
              <a:t>directly relate to Outcomes Assessment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b="1" dirty="0" smtClean="0"/>
              <a:t>Goal </a:t>
            </a:r>
            <a:r>
              <a:rPr lang="en-US" b="1" dirty="0"/>
              <a:t>II. </a:t>
            </a:r>
            <a:r>
              <a:rPr lang="en-US" b="1" dirty="0" err="1"/>
              <a:t>MiraCosta</a:t>
            </a:r>
            <a:r>
              <a:rPr lang="en-US" b="1" dirty="0"/>
              <a:t> Community College District will become the institution where each student has a high probability of achieving academic success.</a:t>
            </a:r>
          </a:p>
          <a:p>
            <a:r>
              <a:rPr lang="en-US" b="1" dirty="0"/>
              <a:t>Goal III. </a:t>
            </a:r>
            <a:r>
              <a:rPr lang="en-US" b="1" dirty="0" err="1"/>
              <a:t>MiraCosta</a:t>
            </a:r>
            <a:r>
              <a:rPr lang="en-US" b="1" dirty="0"/>
              <a:t> Community College District will institutionalize effective planning processes through the systematic use of data to make decisions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04801"/>
            <a:ext cx="7696200" cy="761999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Hierarchy &amp; Relationship of Outcomes</a:t>
            </a:r>
            <a:endParaRPr lang="en-US" sz="3600" b="1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685800" y="1447800"/>
          <a:ext cx="7848600" cy="5029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026" name="AutoShape 2"/>
          <p:cNvCxnSpPr>
            <a:cxnSpLocks noChangeShapeType="1"/>
          </p:cNvCxnSpPr>
          <p:nvPr/>
        </p:nvCxnSpPr>
        <p:spPr bwMode="auto">
          <a:xfrm flipH="1">
            <a:off x="3352800" y="4191000"/>
            <a:ext cx="257175" cy="0"/>
          </a:xfrm>
          <a:prstGeom prst="straightConnector1">
            <a:avLst/>
          </a:prstGeom>
          <a:noFill/>
          <a:ln w="31750">
            <a:solidFill>
              <a:srgbClr val="548DD4"/>
            </a:solidFill>
            <a:round/>
            <a:headEnd/>
            <a:tailEnd/>
          </a:ln>
        </p:spPr>
      </p:cxnSp>
      <p:cxnSp>
        <p:nvCxnSpPr>
          <p:cNvPr id="1027" name="AutoShape 3"/>
          <p:cNvCxnSpPr>
            <a:cxnSpLocks noChangeShapeType="1"/>
          </p:cNvCxnSpPr>
          <p:nvPr/>
        </p:nvCxnSpPr>
        <p:spPr bwMode="auto">
          <a:xfrm flipH="1">
            <a:off x="3352800" y="5791200"/>
            <a:ext cx="257175" cy="0"/>
          </a:xfrm>
          <a:prstGeom prst="straightConnector1">
            <a:avLst/>
          </a:prstGeom>
          <a:noFill/>
          <a:ln w="31750">
            <a:solidFill>
              <a:srgbClr val="548DD4"/>
            </a:solidFill>
            <a:round/>
            <a:headEnd/>
            <a:tailEnd/>
          </a:ln>
        </p:spPr>
      </p:cxnSp>
      <p:cxnSp>
        <p:nvCxnSpPr>
          <p:cNvPr id="1028" name="AutoShape 4"/>
          <p:cNvCxnSpPr>
            <a:cxnSpLocks noChangeShapeType="1"/>
          </p:cNvCxnSpPr>
          <p:nvPr/>
        </p:nvCxnSpPr>
        <p:spPr bwMode="auto">
          <a:xfrm flipH="1" flipV="1">
            <a:off x="3352800" y="4724400"/>
            <a:ext cx="390526" cy="504826"/>
          </a:xfrm>
          <a:prstGeom prst="straightConnector1">
            <a:avLst/>
          </a:prstGeom>
          <a:noFill/>
          <a:ln w="31750">
            <a:solidFill>
              <a:srgbClr val="548DD4"/>
            </a:solidFill>
            <a:round/>
            <a:headEnd/>
            <a:tailEnd/>
          </a:ln>
        </p:spPr>
      </p:cxnSp>
      <p:cxnSp>
        <p:nvCxnSpPr>
          <p:cNvPr id="9" name="Straight Arrow Connector 8"/>
          <p:cNvCxnSpPr/>
          <p:nvPr/>
        </p:nvCxnSpPr>
        <p:spPr>
          <a:xfrm flipV="1">
            <a:off x="914400" y="1905000"/>
            <a:ext cx="0" cy="4495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29400" y="1828800"/>
            <a:ext cx="2057400" cy="954107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Office of the President</a:t>
            </a:r>
            <a:endParaRPr lang="en-US" sz="2800" dirty="0"/>
          </a:p>
        </p:txBody>
      </p:sp>
      <p:cxnSp>
        <p:nvCxnSpPr>
          <p:cNvPr id="11" name="Straight Connector 10"/>
          <p:cNvCxnSpPr>
            <a:stCxn id="8" idx="1"/>
          </p:cNvCxnSpPr>
          <p:nvPr/>
        </p:nvCxnSpPr>
        <p:spPr>
          <a:xfrm flipH="1" flipV="1">
            <a:off x="5943600" y="2286000"/>
            <a:ext cx="685800" cy="1985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Arrow Connector 25"/>
          <p:cNvCxnSpPr/>
          <p:nvPr/>
        </p:nvCxnSpPr>
        <p:spPr>
          <a:xfrm flipV="1">
            <a:off x="2133600" y="3124200"/>
            <a:ext cx="0" cy="381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066800" y="381000"/>
            <a:ext cx="7391400" cy="5943600"/>
            <a:chOff x="685800" y="152400"/>
            <a:chExt cx="7848600" cy="6096000"/>
          </a:xfrm>
        </p:grpSpPr>
        <p:sp>
          <p:nvSpPr>
            <p:cNvPr id="4" name="Rounded Rectangle 3"/>
            <p:cNvSpPr/>
            <p:nvPr/>
          </p:nvSpPr>
          <p:spPr>
            <a:xfrm>
              <a:off x="3124200" y="152400"/>
              <a:ext cx="2667000" cy="1295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/>
                <a:t>1. Develop/Refine </a:t>
              </a:r>
              <a:r>
                <a:rPr lang="en-US" b="1" dirty="0" smtClean="0"/>
                <a:t>CSLOs or PSLOs: </a:t>
              </a:r>
              <a:endParaRPr lang="en-US" b="1" dirty="0"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5867400" y="1600200"/>
              <a:ext cx="2667000" cy="1295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/>
                <a:t>2.</a:t>
              </a:r>
              <a:r>
                <a:rPr lang="en-US" dirty="0"/>
                <a:t> Develop assessment methods, benchmarks of achievement, evaluation methods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5867400" y="3276600"/>
              <a:ext cx="2667000" cy="1295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/>
                <a:t>3. </a:t>
              </a:r>
              <a:r>
                <a:rPr lang="en-US" dirty="0"/>
                <a:t>Assess and Evaluate SLOs</a:t>
              </a: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276600" y="4953000"/>
              <a:ext cx="2667000" cy="1295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/>
                <a:t>4</a:t>
              </a:r>
              <a:r>
                <a:rPr lang="en-US" dirty="0"/>
                <a:t>. Invested faculty Collect, Discuss, &amp; Analyze Data</a:t>
              </a: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685800" y="3352800"/>
              <a:ext cx="2667000" cy="1295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/>
                <a:t>5. </a:t>
              </a:r>
              <a:r>
                <a:rPr lang="en-US" dirty="0"/>
                <a:t>Determine Refinements Needed. Develop action plans intended to improve student success</a:t>
              </a: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6019800" y="762000"/>
              <a:ext cx="762000" cy="5334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 flipV="1">
              <a:off x="2438400" y="4876800"/>
              <a:ext cx="609600" cy="6096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7239000" y="2895600"/>
              <a:ext cx="0" cy="3810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H="1">
              <a:off x="6172200" y="4876800"/>
              <a:ext cx="685800" cy="6096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V="1">
              <a:off x="1905000" y="838200"/>
              <a:ext cx="914400" cy="6096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ounded Rectangle 14"/>
            <p:cNvSpPr/>
            <p:nvPr/>
          </p:nvSpPr>
          <p:spPr>
            <a:xfrm>
              <a:off x="685800" y="1676400"/>
              <a:ext cx="2667000" cy="1295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/>
                <a:t>6. </a:t>
              </a:r>
              <a:r>
                <a:rPr lang="en-US" dirty="0"/>
                <a:t>Implement refinements &amp;/or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action plans.  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505200" y="1524000"/>
              <a:ext cx="2209800" cy="435622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BA112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The SLO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0BA112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+mn-lt"/>
                  <a:cs typeface="+mn-cs"/>
                </a:rPr>
                <a:t>Cycle</a:t>
              </a:r>
              <a:endPara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BA11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endParaRPr>
            </a:p>
          </p:txBody>
        </p:sp>
      </p:grpSp>
      <p:sp>
        <p:nvSpPr>
          <p:cNvPr id="19" name="5-Point Star 18"/>
          <p:cNvSpPr/>
          <p:nvPr/>
        </p:nvSpPr>
        <p:spPr>
          <a:xfrm>
            <a:off x="685800" y="3962400"/>
            <a:ext cx="381000" cy="3810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5-Point Star 20"/>
          <p:cNvSpPr/>
          <p:nvPr/>
        </p:nvSpPr>
        <p:spPr>
          <a:xfrm>
            <a:off x="8458200" y="3810000"/>
            <a:ext cx="381000" cy="3810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5-Point Star 21"/>
          <p:cNvSpPr/>
          <p:nvPr/>
        </p:nvSpPr>
        <p:spPr>
          <a:xfrm>
            <a:off x="304800" y="5791200"/>
            <a:ext cx="304800" cy="2286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0" y="5638800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      Report results in Annual Program Review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we 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Fulfillment of the recommendations from ACCJC has removed us from sanction</a:t>
            </a:r>
          </a:p>
          <a:p>
            <a:pPr marL="82296" indent="0">
              <a:buNone/>
            </a:pPr>
            <a:endParaRPr lang="en-US" dirty="0" smtClean="0"/>
          </a:p>
          <a:p>
            <a:r>
              <a:rPr lang="en-US" dirty="0" smtClean="0"/>
              <a:t>Specifically related to the SLO Assessment Process –</a:t>
            </a:r>
          </a:p>
          <a:p>
            <a:pPr lvl="1"/>
            <a:r>
              <a:rPr lang="en-US" dirty="0" smtClean="0"/>
              <a:t> we have minimally achieved Proficiency standards set by ACCJC</a:t>
            </a:r>
            <a:endParaRPr lang="en-US" dirty="0"/>
          </a:p>
          <a:p>
            <a:pPr marL="402336" lvl="1" indent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8382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Font typeface="Arial" pitchFamily="34" charset="0"/>
              <a:buNone/>
            </a:pPr>
            <a:r>
              <a:rPr lang="en-US" b="1" dirty="0" smtClean="0">
                <a:solidFill>
                  <a:schemeClr val="tx1"/>
                </a:solidFill>
                <a:latin typeface="+mj-lt"/>
                <a:ea typeface="ＭＳ Ｐゴシック" pitchFamily="34" charset="-128"/>
                <a:cs typeface="Arial" pitchFamily="34" charset="0"/>
              </a:rPr>
              <a:t>Element 1: </a:t>
            </a:r>
          </a:p>
          <a:p>
            <a:pPr algn="ctr">
              <a:buFont typeface="Arial" pitchFamily="34" charset="0"/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ＭＳ Ｐゴシック" pitchFamily="34" charset="-128"/>
                <a:cs typeface="Arial" pitchFamily="34" charset="0"/>
              </a:rPr>
              <a:t>Student learning outcomes and authentic assessment are in place for courses, degrees and programs.</a:t>
            </a:r>
            <a:endParaRPr lang="en-US" dirty="0" smtClean="0">
              <a:solidFill>
                <a:schemeClr val="accent1">
                  <a:lumMod val="75000"/>
                </a:schemeClr>
              </a:solidFill>
              <a:latin typeface="+mj-lt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209780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smtClean="0"/>
              <a:t>Element 2: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  <a:ea typeface="ＭＳ Ｐゴシック" pitchFamily="34" charset="-128"/>
                <a:cs typeface="Arial" pitchFamily="34" charset="0"/>
              </a:rPr>
              <a:t>Results of assessment are being used for improvement and further alignment of institution-wide practices.</a:t>
            </a:r>
            <a:endParaRPr lang="en-US" dirty="0"/>
          </a:p>
          <a:p>
            <a:pPr algn="ctr"/>
            <a:r>
              <a:rPr lang="en-US" b="1" dirty="0" smtClean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3575128"/>
            <a:ext cx="4343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cap="none" dirty="0" smtClean="0">
                <a:latin typeface="+mj-lt"/>
                <a:ea typeface="ＭＳ Ｐゴシック" pitchFamily="34" charset="-128"/>
                <a:cs typeface="Arial" pitchFamily="34" charset="0"/>
              </a:rPr>
              <a:t>Element 3:</a:t>
            </a:r>
            <a:r>
              <a:rPr lang="en-US" b="1" cap="none" dirty="0" smtClean="0">
                <a:solidFill>
                  <a:schemeClr val="tx2"/>
                </a:solidFill>
                <a:latin typeface="+mj-lt"/>
                <a:ea typeface="ＭＳ Ｐゴシック" pitchFamily="34" charset="-128"/>
                <a:cs typeface="Arial" pitchFamily="34" charset="0"/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There is widespread institutional dialogue about the assessment results &amp; identification of gaps</a:t>
            </a:r>
            <a:endParaRPr lang="en-US" dirty="0" smtClean="0"/>
          </a:p>
          <a:p>
            <a:pPr algn="ctr"/>
            <a:r>
              <a:rPr lang="en-US" b="1" cap="none" dirty="0" smtClean="0">
                <a:solidFill>
                  <a:schemeClr val="tx2"/>
                </a:solidFill>
                <a:latin typeface="+mj-lt"/>
                <a:ea typeface="ＭＳ Ｐゴシック" pitchFamily="34" charset="-128"/>
                <a:cs typeface="Arial" pitchFamily="34" charset="0"/>
              </a:rPr>
              <a:t/>
            </a:r>
            <a:br>
              <a:rPr lang="en-US" b="1" cap="none" dirty="0" smtClean="0">
                <a:solidFill>
                  <a:schemeClr val="tx2"/>
                </a:solidFill>
                <a:latin typeface="+mj-lt"/>
                <a:ea typeface="ＭＳ Ｐゴシック" pitchFamily="34" charset="-128"/>
                <a:cs typeface="Arial" pitchFamily="34" charset="0"/>
              </a:rPr>
            </a:br>
            <a:endParaRPr lang="en-US" dirty="0"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5001399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smtClean="0"/>
              <a:t>Element 4: 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Decision making includes dialogue on the results of assessment and is purposefully directed toward improving student learning.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948371" y="769096"/>
            <a:ext cx="3657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Element 5:</a:t>
            </a:r>
          </a:p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Appropriate resources continue to be allocated and fine-tuned.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 smtClean="0"/>
              <a:t>Element 6:  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Comprehensive assessment reports exist and are completed &amp; updated on a regular basis. 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965463" y="3223736"/>
            <a:ext cx="36989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Element 7: 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Course student learning outcomes are aligned with degree/certificate student learning outcomes.  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14715" y="4724400"/>
            <a:ext cx="3352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Element 8: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Students demonstrate awareness of SLO goals and purposes of courses and programs in which they are enrolled.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066800" y="0"/>
            <a:ext cx="746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hlinkClick r:id="rId2"/>
              </a:rPr>
              <a:t>ACCJC </a:t>
            </a:r>
            <a:r>
              <a:rPr lang="en-US" sz="3200" dirty="0" err="1" smtClean="0">
                <a:hlinkClick r:id="rId2"/>
              </a:rPr>
              <a:t>Evalution</a:t>
            </a:r>
            <a:r>
              <a:rPr lang="en-US" sz="3200" dirty="0" smtClean="0">
                <a:hlinkClick r:id="rId2"/>
              </a:rPr>
              <a:t> Rubric</a:t>
            </a:r>
            <a:r>
              <a:rPr lang="en-US" sz="3200" dirty="0" smtClean="0"/>
              <a:t> – Proficiency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8117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609600"/>
            <a:ext cx="7498080" cy="56388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2800" b="1" dirty="0" smtClean="0">
                <a:solidFill>
                  <a:srgbClr val="7030A0"/>
                </a:solidFill>
              </a:rPr>
              <a:t>Sustainable </a:t>
            </a:r>
            <a:r>
              <a:rPr lang="en-US" sz="2800" b="1" dirty="0">
                <a:solidFill>
                  <a:srgbClr val="7030A0"/>
                </a:solidFill>
              </a:rPr>
              <a:t>Continuous Quality Improvement  (SCQI</a:t>
            </a:r>
            <a:r>
              <a:rPr lang="en-US" sz="2800" b="1" dirty="0" smtClean="0">
                <a:solidFill>
                  <a:srgbClr val="7030A0"/>
                </a:solidFill>
              </a:rPr>
              <a:t>)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000" b="1" dirty="0"/>
              <a:t>(to support student learning)</a:t>
            </a:r>
            <a:endParaRPr lang="en-US" sz="2000" dirty="0"/>
          </a:p>
          <a:p>
            <a:pPr>
              <a:buNone/>
            </a:pPr>
            <a:r>
              <a:rPr lang="en-US" dirty="0"/>
              <a:t>	• Processes are ongoing &amp; systematic </a:t>
            </a:r>
            <a:br>
              <a:rPr lang="en-US" dirty="0"/>
            </a:br>
            <a:r>
              <a:rPr lang="en-US" dirty="0"/>
              <a:t>• Pervasive and robust dialogue</a:t>
            </a:r>
          </a:p>
          <a:p>
            <a:pPr>
              <a:buNone/>
            </a:pPr>
            <a:r>
              <a:rPr lang="en-US" dirty="0"/>
              <a:t>	• Evaluation of our processes at all levels</a:t>
            </a:r>
          </a:p>
          <a:p>
            <a:pPr>
              <a:buNone/>
            </a:pPr>
            <a:r>
              <a:rPr lang="en-US" dirty="0"/>
              <a:t>	• Evaluation and fine-tuning of organizational structures </a:t>
            </a:r>
            <a:br>
              <a:rPr lang="en-US" dirty="0"/>
            </a:br>
            <a:r>
              <a:rPr lang="en-US" dirty="0"/>
              <a:t>• Student learning improvement is a visible priority </a:t>
            </a:r>
            <a:br>
              <a:rPr lang="en-US" dirty="0"/>
            </a:br>
            <a:r>
              <a:rPr lang="en-US" dirty="0"/>
              <a:t>• Learning outcomes are specifically linked to program reviews.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404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/>
              <a:t>- Goals for Spring 2013 –</a:t>
            </a:r>
            <a:br>
              <a:rPr lang="en-US" sz="3600" b="1" dirty="0" smtClean="0"/>
            </a:br>
            <a:r>
              <a:rPr lang="en-US" sz="2700" b="1" dirty="0" smtClean="0"/>
              <a:t>to meet ACCJC status report criteria for Proficiency</a:t>
            </a:r>
            <a:endParaRPr lang="en-US" sz="27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 </a:t>
            </a:r>
            <a:endParaRPr lang="en-US" dirty="0"/>
          </a:p>
          <a:p>
            <a:pPr marL="539496" lvl="1" indent="-457200" algn="ctr">
              <a:spcBef>
                <a:spcPts val="600"/>
              </a:spcBef>
              <a:buSzPct val="80000"/>
              <a:buFont typeface="Wingdings" pitchFamily="2" charset="2"/>
              <a:buChar char="§"/>
            </a:pPr>
            <a:r>
              <a:rPr lang="en-US" dirty="0" smtClean="0"/>
              <a:t>Continue to address and fulfill Proficiency Standards</a:t>
            </a:r>
          </a:p>
          <a:p>
            <a:pPr marL="539496" lvl="1" indent="-457200" algn="ctr">
              <a:spcBef>
                <a:spcPts val="600"/>
              </a:spcBef>
              <a:buSzPct val="80000"/>
              <a:buFont typeface="Wingdings" pitchFamily="2" charset="2"/>
              <a:buChar char="§"/>
            </a:pPr>
            <a:endParaRPr lang="en-US" dirty="0" smtClean="0"/>
          </a:p>
          <a:p>
            <a:pPr marL="539496" lvl="1" indent="-457200" algn="ctr">
              <a:spcBef>
                <a:spcPts val="600"/>
              </a:spcBef>
              <a:buSzPct val="80000"/>
              <a:buFont typeface="Wingdings" pitchFamily="2" charset="2"/>
              <a:buChar char="§"/>
            </a:pPr>
            <a:r>
              <a:rPr lang="en-US" dirty="0" smtClean="0"/>
              <a:t>Prepare to validate data and statements that will be made in the ACCJC </a:t>
            </a:r>
            <a:r>
              <a:rPr lang="en-US" dirty="0"/>
              <a:t>Status Report </a:t>
            </a:r>
            <a:r>
              <a:rPr lang="en-US" dirty="0" smtClean="0"/>
              <a:t>which is due </a:t>
            </a:r>
            <a:r>
              <a:rPr lang="en-US" dirty="0"/>
              <a:t>March 15, 2013; </a:t>
            </a:r>
            <a:r>
              <a:rPr lang="en-US" dirty="0" smtClean="0"/>
              <a:t>criteria </a:t>
            </a:r>
            <a:r>
              <a:rPr lang="en-US" dirty="0"/>
              <a:t>are now explicitly outlined in a fillable </a:t>
            </a:r>
            <a:r>
              <a:rPr lang="en-US" dirty="0" smtClean="0"/>
              <a:t>form</a:t>
            </a:r>
          </a:p>
          <a:p>
            <a:pPr marL="539496" lvl="1" indent="-457200" algn="ctr">
              <a:spcBef>
                <a:spcPts val="600"/>
              </a:spcBef>
              <a:buSzPct val="80000"/>
              <a:buFont typeface="Wingdings" pitchFamily="2" charset="2"/>
              <a:buChar char="§"/>
            </a:pPr>
            <a:endParaRPr lang="en-US" dirty="0" smtClean="0"/>
          </a:p>
          <a:p>
            <a:pPr marL="539496" lvl="1" indent="-457200" algn="ctr">
              <a:spcBef>
                <a:spcPts val="600"/>
              </a:spcBef>
              <a:buSzPct val="80000"/>
              <a:buFont typeface="Wingdings" pitchFamily="2" charset="2"/>
              <a:buChar char="§"/>
            </a:pPr>
            <a:r>
              <a:rPr lang="en-US" dirty="0" smtClean="0"/>
              <a:t>Move toward achieving Sustainable Continuous Quality Improvement (SCQI)</a:t>
            </a:r>
          </a:p>
          <a:p>
            <a:pPr marL="539496" lvl="1" indent="-457200" algn="ctr">
              <a:spcBef>
                <a:spcPts val="600"/>
              </a:spcBef>
              <a:buSzPct val="80000"/>
            </a:pPr>
            <a:endParaRPr lang="en-US" dirty="0"/>
          </a:p>
          <a:p>
            <a:endParaRPr lang="en-US" sz="5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How do we achieve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Develop PSLO calendar for each degree &amp; </a:t>
            </a:r>
            <a:r>
              <a:rPr lang="en-US" dirty="0" err="1" smtClean="0"/>
              <a:t>CoA</a:t>
            </a:r>
            <a:endParaRPr lang="en-US" dirty="0" smtClean="0"/>
          </a:p>
          <a:p>
            <a:r>
              <a:rPr lang="en-US" dirty="0" smtClean="0"/>
              <a:t>Update  6-year CSLO calendar</a:t>
            </a:r>
          </a:p>
          <a:p>
            <a:r>
              <a:rPr lang="en-US" dirty="0" smtClean="0"/>
              <a:t>Assess / Re-assess </a:t>
            </a:r>
            <a:r>
              <a:rPr lang="en-US" dirty="0" smtClean="0">
                <a:sym typeface="Wingdings" pitchFamily="2" charset="2"/>
              </a:rPr>
              <a:t>Record &amp; Recommend (close loop)</a:t>
            </a:r>
          </a:p>
          <a:p>
            <a:r>
              <a:rPr lang="en-US" dirty="0" smtClean="0">
                <a:sym typeface="Wingdings" pitchFamily="2" charset="2"/>
              </a:rPr>
              <a:t>Integrate CSLOs into curriculum (e.g. assignments)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Modify / Create New PSLOs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SLO AC</a:t>
            </a:r>
            <a:endParaRPr lang="en-US" dirty="0" smtClean="0"/>
          </a:p>
          <a:p>
            <a:r>
              <a:rPr lang="en-US" dirty="0" smtClean="0"/>
              <a:t>Update ADM’s (matrices)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508</TotalTime>
  <Words>728</Words>
  <Application>Microsoft Office PowerPoint</Application>
  <PresentationFormat>On-screen Show (4:3)</PresentationFormat>
  <Paragraphs>117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Solstice</vt:lpstr>
      <vt:lpstr> SLOs What is New and Due in the Assessment Process: A focus on continued improvement in academic year 2012-2013 </vt:lpstr>
      <vt:lpstr>2 of 5 Institutional Goals directly relate to Outcomes Assessment </vt:lpstr>
      <vt:lpstr>Hierarchy &amp; Relationship of Outcomes</vt:lpstr>
      <vt:lpstr>PowerPoint Presentation</vt:lpstr>
      <vt:lpstr>Where we are</vt:lpstr>
      <vt:lpstr>PowerPoint Presentation</vt:lpstr>
      <vt:lpstr>PowerPoint Presentation</vt:lpstr>
      <vt:lpstr>- Goals for Spring 2013 – to meet ACCJC status report criteria for Proficiency</vt:lpstr>
      <vt:lpstr>How do we achieve this?</vt:lpstr>
      <vt:lpstr>How do we achieve this?</vt:lpstr>
      <vt:lpstr>Academic Programs</vt:lpstr>
      <vt:lpstr>PSLOs</vt:lpstr>
      <vt:lpstr>Assessing PSLOs at MCC</vt:lpstr>
      <vt:lpstr>Entering PSLO evaluation data in TracDat. </vt:lpstr>
      <vt:lpstr>PowerPoint Presentation</vt:lpstr>
      <vt:lpstr>Work Reduction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</dc:creator>
  <cp:lastModifiedBy>Dilbert</cp:lastModifiedBy>
  <cp:revision>61</cp:revision>
  <cp:lastPrinted>2012-08-13T18:22:46Z</cp:lastPrinted>
  <dcterms:created xsi:type="dcterms:W3CDTF">2012-08-09T23:07:05Z</dcterms:created>
  <dcterms:modified xsi:type="dcterms:W3CDTF">2012-08-14T00:34:29Z</dcterms:modified>
</cp:coreProperties>
</file>