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E501-2B3E-488C-8748-B222E487214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AEA2-D5B9-4811-B95F-6138E9B3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6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E501-2B3E-488C-8748-B222E487214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AEA2-D5B9-4811-B95F-6138E9B3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002060"/>
                </a:solidFill>
              </a:rPr>
              <a:t>SURF INSTITUTIONAL STUDENT LEARNING OUTCOMES (ISLOs) HISTORY AND RESULTS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3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OVERALL </a:t>
            </a:r>
            <a:br>
              <a:rPr lang="en-US" b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ALL ASSESSED COURSES/STUDENTS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7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chemeClr val="tx2">
                    <a:lumMod val="50000"/>
                  </a:schemeClr>
                </a:solidFill>
              </a:rPr>
              <a:t>OVERALL VS BIOLOGY (n=371)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8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chemeClr val="tx2">
                    <a:lumMod val="50000"/>
                  </a:schemeClr>
                </a:solidFill>
              </a:rPr>
              <a:t>OVERALL VS MATH (n = 254)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  <a:t>PRE-TRANSFER MATH (n = 149) VS </a:t>
            </a:r>
            <a:b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  <a:t>TRANSFER MATH (n = 106)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3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chemeClr val="tx2">
                    <a:lumMod val="50000"/>
                  </a:schemeClr>
                </a:solidFill>
              </a:rPr>
              <a:t>GENDER COMPARISON</a:t>
            </a:r>
            <a:br>
              <a:rPr lang="en-US" sz="3200" b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200" b="1" smtClean="0">
                <a:solidFill>
                  <a:schemeClr val="tx2">
                    <a:lumMod val="50000"/>
                  </a:schemeClr>
                </a:solidFill>
              </a:rPr>
              <a:t>FEMALE (n = 2351)/MALE (n = 1522)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07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  <a:t>ETHNICITY COMPARISONS</a:t>
            </a:r>
            <a:b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  <a:t>AMERICAN INDIAN OR </a:t>
            </a:r>
            <a:b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  <a:t>ALASKA NATIVE (n = 11)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3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ETHNICITY COMPARISONS</a:t>
            </a:r>
            <a:br>
              <a:rPr lang="en-US" b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ASIAN (n = 366)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0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  <a:t>ETHNICITY COMPARISONS</a:t>
            </a:r>
            <a:b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  <a:t>BLACK OR AFRICAN AMERICAN </a:t>
            </a:r>
            <a:b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  <a:t>(n = 187)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23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ETHNICITY COMPARISONS</a:t>
            </a:r>
            <a:br>
              <a:rPr lang="en-US" b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HISPANIC (n = 748)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65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  <a:t>ETHNICITY COMPARISONS</a:t>
            </a:r>
            <a:b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  <a:t>2 OR MORE ETHNICITIES </a:t>
            </a:r>
            <a:b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smtClean="0">
                <a:solidFill>
                  <a:schemeClr val="tx2">
                    <a:lumMod val="50000"/>
                  </a:schemeClr>
                </a:solidFill>
              </a:rPr>
              <a:t>(n = 774)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1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</a:rPr>
              <a:t>MIRACOSTA COLLEGE </a:t>
            </a:r>
            <a:br>
              <a:rPr lang="en-US" sz="4800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</a:rPr>
              <a:t>ISLOs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64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ETHNICITY COMPARISONS</a:t>
            </a:r>
            <a:br>
              <a:rPr lang="en-US" b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WHITE (n = 1690)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18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NEXT STEPS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86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STAFF DEVELOPMENT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45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SLOAC DROP-IN </a:t>
            </a:r>
            <a:br>
              <a:rPr lang="en-US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OFFICE HOURS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48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SHANNON GRACEY’S </a:t>
            </a:r>
            <a:br>
              <a:rPr lang="en-US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CONTACT INFORMATION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45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</a:rPr>
              <a:t>INITIAL ISLO ASSESSMENT METHOD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7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ALL COLLEGE DAY: ISLOS</a:t>
            </a:r>
            <a:br>
              <a:rPr lang="en-US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SPRING 2014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b="1" baseline="3000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 FRIDAY: ISLOS</a:t>
            </a:r>
            <a:br>
              <a:rPr lang="en-US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SPRING 2014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0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THE SURF ISLO ASSESSMENT</a:t>
            </a:r>
            <a:br>
              <a:rPr lang="en-US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 IS BORN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6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ASSESSMENT METHODS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THE RUBRIC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OVERALL RESULTS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On-screen Show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SURF INSTITUTIONAL STUDENT LEARNING OUTCOMES (ISLOs) HISTORY AND RESULTS</vt:lpstr>
      <vt:lpstr>MIRACOSTA COLLEGE  ISLOs</vt:lpstr>
      <vt:lpstr>INITIAL ISLO ASSESSMENT METHOD</vt:lpstr>
      <vt:lpstr>ALL COLLEGE DAY: ISLOS SPRING 2014</vt:lpstr>
      <vt:lpstr>5TH FRIDAY: ISLOS SPRING 2014</vt:lpstr>
      <vt:lpstr>THE SURF ISLO ASSESSMENT  IS BORN</vt:lpstr>
      <vt:lpstr>ASSESSMENT METHODS</vt:lpstr>
      <vt:lpstr>THE RUBRIC</vt:lpstr>
      <vt:lpstr>OVERALL RESULTS</vt:lpstr>
      <vt:lpstr>OVERALL  ALL ASSESSED COURSES/STUDENTS</vt:lpstr>
      <vt:lpstr>OVERALL VS BIOLOGY (n=371)</vt:lpstr>
      <vt:lpstr>OVERALL VS MATH (n = 254)</vt:lpstr>
      <vt:lpstr>PRE-TRANSFER MATH (n = 149) VS  TRANSFER MATH (n = 106)</vt:lpstr>
      <vt:lpstr>GENDER COMPARISON FEMALE (n = 2351)/MALE (n = 1522)</vt:lpstr>
      <vt:lpstr>ETHNICITY COMPARISONS AMERICAN INDIAN OR  ALASKA NATIVE (n = 11)</vt:lpstr>
      <vt:lpstr>ETHNICITY COMPARISONS ASIAN (n = 366)</vt:lpstr>
      <vt:lpstr>ETHNICITY COMPARISONS BLACK OR AFRICAN AMERICAN  (n = 187)</vt:lpstr>
      <vt:lpstr>ETHNICITY COMPARISONS HISPANIC (n = 748)</vt:lpstr>
      <vt:lpstr>ETHNICITY COMPARISONS 2 OR MORE ETHNICITIES  (n = 774)</vt:lpstr>
      <vt:lpstr>ETHNICITY COMPARISONS WHITE (n = 1690)</vt:lpstr>
      <vt:lpstr>NEXT STEPS</vt:lpstr>
      <vt:lpstr>DATA</vt:lpstr>
      <vt:lpstr>STAFF DEVELOPMENT</vt:lpstr>
      <vt:lpstr>SLOAC DROP-IN  OFFICE HOURS</vt:lpstr>
      <vt:lpstr>SHANNON GRACEY’S  CONTACT INFORMATION</vt:lpstr>
      <vt:lpstr>THANK YOU!</vt:lpstr>
    </vt:vector>
  </TitlesOfParts>
  <Company>MiraCosta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 INSTITUTIONAL STUDENT LEARNING OUTCOMES (ISLOs) HISTORY AND RESULTS</dc:title>
  <dc:creator>Gracey, Shannon</dc:creator>
  <cp:lastModifiedBy>MCC</cp:lastModifiedBy>
  <cp:revision>1</cp:revision>
  <dcterms:created xsi:type="dcterms:W3CDTF">2015-02-05T23:11:48Z</dcterms:created>
  <dcterms:modified xsi:type="dcterms:W3CDTF">2015-10-07T19:51:43Z</dcterms:modified>
</cp:coreProperties>
</file>