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</p:sldMasterIdLst>
  <p:notesMasterIdLst>
    <p:notesMasterId r:id="rId12"/>
  </p:notesMasterIdLst>
  <p:handoutMasterIdLst>
    <p:handoutMasterId r:id="rId13"/>
  </p:handoutMasterIdLst>
  <p:sldIdLst>
    <p:sldId id="346" r:id="rId3"/>
    <p:sldId id="319" r:id="rId4"/>
    <p:sldId id="340" r:id="rId5"/>
    <p:sldId id="344" r:id="rId6"/>
    <p:sldId id="262" r:id="rId7"/>
    <p:sldId id="339" r:id="rId8"/>
    <p:sldId id="343" r:id="rId9"/>
    <p:sldId id="345" r:id="rId10"/>
    <p:sldId id="342" r:id="rId11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0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17" autoAdjust="0"/>
    <p:restoredTop sz="80617" autoAdjust="0"/>
  </p:normalViewPr>
  <p:slideViewPr>
    <p:cSldViewPr>
      <p:cViewPr varScale="1">
        <p:scale>
          <a:sx n="93" d="100"/>
          <a:sy n="93" d="100"/>
        </p:scale>
        <p:origin x="2334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55" tIns="46578" rIns="93155" bIns="4657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55" tIns="46578" rIns="93155" bIns="46578" rtlCol="0"/>
          <a:lstStyle>
            <a:lvl1pPr algn="r">
              <a:defRPr sz="1200"/>
            </a:lvl1pPr>
          </a:lstStyle>
          <a:p>
            <a:fld id="{38DAFFCF-4EF4-4824-99CF-8CAA0D260EA5}" type="datetimeFigureOut">
              <a:rPr lang="en-US" smtClean="0"/>
              <a:t>11/10/2021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55" tIns="46578" rIns="93155" bIns="4657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55" tIns="46578" rIns="93155" bIns="46578" rtlCol="0" anchor="b"/>
          <a:lstStyle>
            <a:lvl1pPr algn="r">
              <a:defRPr sz="1200"/>
            </a:lvl1pPr>
          </a:lstStyle>
          <a:p>
            <a:fld id="{6BBE19BC-86A2-465B-9490-F0BE41156DC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0989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55" tIns="46578" rIns="93155" bIns="4657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55" tIns="46578" rIns="93155" bIns="46578" rtlCol="0"/>
          <a:lstStyle>
            <a:lvl1pPr algn="r">
              <a:defRPr sz="1200"/>
            </a:lvl1pPr>
          </a:lstStyle>
          <a:p>
            <a:fld id="{A5B34A93-90E2-46B7-A59D-76F237FD07B2}" type="datetimeFigureOut">
              <a:rPr lang="en-US" smtClean="0"/>
              <a:t>11/10/2021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8500"/>
            <a:ext cx="4645025" cy="34845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55" tIns="46578" rIns="93155" bIns="4657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55" tIns="46578" rIns="93155" bIns="4657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55" tIns="46578" rIns="93155" bIns="4657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55" tIns="46578" rIns="93155" bIns="46578" rtlCol="0" anchor="b"/>
          <a:lstStyle>
            <a:lvl1pPr algn="r">
              <a:defRPr sz="1200"/>
            </a:lvl1pPr>
          </a:lstStyle>
          <a:p>
            <a:fld id="{88A2F581-43AD-48DF-8684-7BFD06856C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33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2F581-43AD-48DF-8684-7BFD06856C0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4763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/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U.S. Citizen or Eligible Non-Citizen </a:t>
            </a:r>
          </a:p>
          <a:p>
            <a:pPr marL="285750" indent="-285750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Social Security Number                 (not through DACA)</a:t>
            </a:r>
          </a:p>
          <a:p>
            <a:pPr marL="285750" indent="-285750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High School Diploma, GED, or the equivalent</a:t>
            </a:r>
          </a:p>
          <a:p>
            <a:endParaRPr lang="en-US" dirty="0" smtClean="0"/>
          </a:p>
          <a:p>
            <a:r>
              <a:rPr lang="en-US" dirty="0" smtClean="0"/>
              <a:t>Use it to apply for federal &amp; state aid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539446-6953-447E-A4E3-E7CFBF870046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37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must complete an application for each child every year</a:t>
            </a:r>
          </a:p>
          <a:p>
            <a:r>
              <a:rPr lang="en-US" dirty="0" smtClean="0"/>
              <a:t>Available October 1</a:t>
            </a:r>
          </a:p>
          <a:p>
            <a:r>
              <a:rPr lang="en-US" dirty="0" smtClean="0"/>
              <a:t>Some scholarships open Dec or Jan, apply even if you don’t know if your accepted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2F581-43AD-48DF-8684-7BFD06856C0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9710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2F581-43AD-48DF-8684-7BFD06856C0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7803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Iraq and Afghanistan Service Grant: not eligible for Pell based on EFC</a:t>
            </a:r>
            <a:r>
              <a:rPr lang="en-US" baseline="0" dirty="0"/>
              <a:t> </a:t>
            </a:r>
            <a:r>
              <a:rPr lang="en-US" dirty="0"/>
              <a:t>but meet the remaining Federal Pell elig. requirements, and parent/guardian was a member of the U.S. armed forces and died as a result of military service performed in Iraq or Afghanistan after the events of 9/11, and are under 24 or enrolled in college at least part-time at the time of your parent’s or guardian’s death.</a:t>
            </a:r>
          </a:p>
          <a:p>
            <a:endParaRPr lang="en-US" dirty="0" smtClean="0"/>
          </a:p>
          <a:p>
            <a:r>
              <a:rPr lang="en-US" dirty="0" smtClean="0"/>
              <a:t>CCC - Promise Programs</a:t>
            </a:r>
          </a:p>
          <a:p>
            <a:r>
              <a:rPr lang="en-US" dirty="0" smtClean="0"/>
              <a:t>UC - Blue + Gold Opportunity Plan</a:t>
            </a:r>
          </a:p>
          <a:p>
            <a:r>
              <a:rPr lang="en-US" dirty="0" smtClean="0"/>
              <a:t>CSU - State University Grant 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2F581-43AD-48DF-8684-7BFD06856C0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0056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Award notifications are sent to students, not parent</a:t>
            </a:r>
          </a:p>
          <a:p>
            <a:r>
              <a:rPr lang="en-US" dirty="0" smtClean="0"/>
              <a:t>Summary of Aid – Grants - Waivers– Work-study – </a:t>
            </a:r>
            <a:r>
              <a:rPr lang="en-US" dirty="0" err="1" smtClean="0"/>
              <a:t>etc</a:t>
            </a:r>
            <a:endParaRPr lang="en-US" dirty="0" smtClean="0"/>
          </a:p>
          <a:p>
            <a:r>
              <a:rPr lang="en-US" dirty="0" smtClean="0"/>
              <a:t>Will have next step</a:t>
            </a:r>
          </a:p>
          <a:p>
            <a:endParaRPr lang="en-US" dirty="0" smtClean="0"/>
          </a:p>
          <a:p>
            <a:r>
              <a:rPr lang="en-US" dirty="0" smtClean="0"/>
              <a:t>Talk about COA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2F581-43AD-48DF-8684-7BFD06856C0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555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empowering and an exciting one that opens up countless opportunities </a:t>
            </a:r>
          </a:p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ery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real concern over cost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2F581-43AD-48DF-8684-7BFD06856C0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2001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empowering and an exciting one that opens up countless opportunities </a:t>
            </a:r>
          </a:p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ery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real concern over cost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2F581-43AD-48DF-8684-7BFD06856C0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9058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a00357d958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7388"/>
            <a:ext cx="4568825" cy="34274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6" name="Google Shape;476;ga00357d958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0" tIns="45650" rIns="91300" bIns="45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  <p:sp>
        <p:nvSpPr>
          <p:cNvPr id="477" name="Google Shape;477;ga00357d958_0_1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4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0" tIns="45650" rIns="91300" bIns="456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/>
              <a:t>9</a:t>
            </a:fld>
            <a:endParaRPr sz="1400"/>
          </a:p>
        </p:txBody>
      </p:sp>
    </p:spTree>
    <p:extLst>
      <p:ext uri="{BB962C8B-B14F-4D97-AF65-F5344CB8AC3E}">
        <p14:creationId xmlns:p14="http://schemas.microsoft.com/office/powerpoint/2010/main" val="3328357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Wave Cropped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3050" cy="594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363200"/>
            <a:ext cx="7538720" cy="1097280"/>
          </a:xfr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none"/>
        </p:style>
        <p:txBody>
          <a:bodyPr anchor="b" anchorCtr="0"/>
          <a:lstStyle>
            <a:lvl1pPr algn="l">
              <a:defRPr sz="3800" cap="all">
                <a:solidFill>
                  <a:srgbClr val="009CD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5460480"/>
            <a:ext cx="6400800" cy="523220"/>
          </a:xfrm>
        </p:spPr>
        <p:txBody>
          <a:bodyPr>
            <a:sp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006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301" y="561975"/>
            <a:ext cx="7175500" cy="109537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11301" y="1657350"/>
            <a:ext cx="3495454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0280" y="1657350"/>
            <a:ext cx="341652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B126AA4-724B-4B61-B7D9-A927D4B7314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648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1563688" y="2197100"/>
            <a:ext cx="7580312" cy="1588"/>
          </a:xfrm>
          <a:prstGeom prst="line">
            <a:avLst/>
          </a:prstGeom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563688" y="3724275"/>
            <a:ext cx="7580312" cy="1588"/>
          </a:xfrm>
          <a:prstGeom prst="line">
            <a:avLst/>
          </a:prstGeom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563688" y="5253038"/>
            <a:ext cx="7580312" cy="1587"/>
          </a:xfrm>
          <a:prstGeom prst="line">
            <a:avLst/>
          </a:prstGeom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563688" y="2197100"/>
            <a:ext cx="7580312" cy="1588"/>
          </a:xfrm>
          <a:prstGeom prst="line">
            <a:avLst/>
          </a:prstGeom>
          <a:ln w="127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563688" y="3724275"/>
            <a:ext cx="7580312" cy="1588"/>
          </a:xfrm>
          <a:prstGeom prst="line">
            <a:avLst/>
          </a:prstGeom>
          <a:ln w="127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563688" y="5253038"/>
            <a:ext cx="7580312" cy="1587"/>
          </a:xfrm>
          <a:prstGeom prst="line">
            <a:avLst/>
          </a:prstGeom>
          <a:ln w="127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1511300" y="1745464"/>
            <a:ext cx="7175500" cy="486647"/>
          </a:xfrm>
        </p:spPr>
        <p:txBody>
          <a:bodyPr anchor="b"/>
          <a:lstStyle>
            <a:lvl1pPr marL="457200" indent="-457200" algn="l">
              <a:buClr>
                <a:srgbClr val="009CD1"/>
              </a:buClr>
              <a:buFont typeface="Wingdings" charset="2"/>
              <a:buAutoNum type="arabicPlain"/>
              <a:defRPr sz="2200" b="0" i="0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1511300" y="2233699"/>
            <a:ext cx="5913468" cy="1038054"/>
          </a:xfrm>
        </p:spPr>
        <p:txBody>
          <a:bodyPr/>
          <a:lstStyle>
            <a:lvl1pPr marL="0" indent="0" algn="l">
              <a:buFont typeface="Arial"/>
              <a:buNone/>
              <a:defRPr sz="1200" b="0" i="0">
                <a:latin typeface="Arial Bold"/>
                <a:cs typeface="Arial Bold"/>
              </a:defRPr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1511300" y="3759988"/>
            <a:ext cx="5913468" cy="1038054"/>
          </a:xfrm>
        </p:spPr>
        <p:txBody>
          <a:bodyPr/>
          <a:lstStyle>
            <a:lvl1pPr marL="0" indent="0" algn="l">
              <a:buFont typeface="Arial"/>
              <a:buNone/>
              <a:defRPr sz="1200" b="0" i="0">
                <a:latin typeface="Arial Bold"/>
                <a:cs typeface="Arial Bold"/>
              </a:defRPr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1511300" y="5287680"/>
            <a:ext cx="5913468" cy="1038054"/>
          </a:xfrm>
        </p:spPr>
        <p:txBody>
          <a:bodyPr/>
          <a:lstStyle>
            <a:lvl1pPr marL="0" indent="0" algn="l">
              <a:buFont typeface="Arial"/>
              <a:buNone/>
              <a:defRPr sz="1200" b="0" i="0">
                <a:latin typeface="Arial Bold"/>
                <a:cs typeface="Arial Bold"/>
              </a:defRPr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7"/>
          </p:nvPr>
        </p:nvSpPr>
        <p:spPr>
          <a:xfrm>
            <a:off x="1511300" y="3271753"/>
            <a:ext cx="7175500" cy="486647"/>
          </a:xfrm>
        </p:spPr>
        <p:txBody>
          <a:bodyPr anchor="b"/>
          <a:lstStyle>
            <a:lvl1pPr marL="457200" indent="-457200" algn="l">
              <a:buClr>
                <a:srgbClr val="009CD1"/>
              </a:buClr>
              <a:buFont typeface="Wingdings" charset="2"/>
              <a:buAutoNum type="arabicPlain" startAt="2"/>
              <a:defRPr sz="2200" b="0" i="0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18"/>
          </p:nvPr>
        </p:nvSpPr>
        <p:spPr>
          <a:xfrm>
            <a:off x="1511300" y="4802621"/>
            <a:ext cx="7175500" cy="486647"/>
          </a:xfrm>
        </p:spPr>
        <p:txBody>
          <a:bodyPr anchor="b"/>
          <a:lstStyle>
            <a:lvl1pPr marL="457200" indent="-457200" algn="l">
              <a:buClr>
                <a:srgbClr val="009CD1"/>
              </a:buClr>
              <a:buFont typeface="Wingdings" charset="2"/>
              <a:buAutoNum type="arabicPlain" startAt="3"/>
              <a:defRPr sz="2200" b="0" i="0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Slide Number Placehold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5B126AA4-724B-4B61-B7D9-A927D4B7314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1" name="Footer Placeholder 3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9447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563688" y="1987550"/>
            <a:ext cx="7580312" cy="1588"/>
          </a:xfrm>
          <a:prstGeom prst="line">
            <a:avLst/>
          </a:prstGeom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563688" y="1987550"/>
            <a:ext cx="7580312" cy="1588"/>
          </a:xfrm>
          <a:prstGeom prst="line">
            <a:avLst/>
          </a:prstGeom>
          <a:ln w="127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1301" y="1279314"/>
            <a:ext cx="3483864" cy="707886"/>
          </a:xfrm>
        </p:spPr>
        <p:txBody>
          <a:bodyPr anchor="b">
            <a:spAutoFit/>
          </a:bodyPr>
          <a:lstStyle>
            <a:lvl1pPr marL="0" indent="0" algn="l">
              <a:buNone/>
              <a:defRPr sz="2000" b="0" i="0">
                <a:latin typeface="Arial Bold"/>
                <a:cs typeface="Arial 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11300" y="2298240"/>
            <a:ext cx="3483864" cy="3550110"/>
          </a:xfrm>
        </p:spPr>
        <p:txBody>
          <a:bodyPr/>
          <a:lstStyle>
            <a:lvl1pPr marL="457200" indent="-457200">
              <a:buClr>
                <a:schemeClr val="accent4"/>
              </a:buClr>
              <a:buFont typeface="Wingdings" charset="2"/>
              <a:buAutoNum type="arabicPlain"/>
              <a:defRPr sz="2000" b="0" i="0">
                <a:latin typeface="Arial"/>
                <a:cs typeface="Arial"/>
              </a:defRPr>
            </a:lvl1pPr>
            <a:lvl2pPr marL="457200" indent="0">
              <a:buClr>
                <a:schemeClr val="tx2"/>
              </a:buClr>
              <a:buFontTx/>
              <a:buNone/>
              <a:defRPr sz="2000" b="0" i="0">
                <a:latin typeface="Arial"/>
                <a:cs typeface="Arial"/>
              </a:defRPr>
            </a:lvl2pPr>
            <a:lvl3pPr marL="915988" indent="-1588">
              <a:buClr>
                <a:schemeClr val="tx2"/>
              </a:buClr>
              <a:buFontTx/>
              <a:buNone/>
              <a:defRPr sz="1800" b="0" i="0">
                <a:latin typeface="Arial"/>
                <a:cs typeface="Arial"/>
              </a:defRPr>
            </a:lvl3pPr>
            <a:lvl4pPr marL="1373188" indent="-1588">
              <a:buClr>
                <a:schemeClr val="tx2"/>
              </a:buClr>
              <a:buFontTx/>
              <a:buNone/>
              <a:defRPr sz="1600" b="0" i="0">
                <a:latin typeface="Arial"/>
                <a:cs typeface="Arial"/>
              </a:defRPr>
            </a:lvl4pPr>
            <a:lvl5pPr marL="1831975" indent="-3175">
              <a:buClr>
                <a:schemeClr val="tx2"/>
              </a:buClr>
              <a:buFontTx/>
              <a:buNone/>
              <a:defRPr sz="1600" b="0" i="0">
                <a:latin typeface="Arial"/>
                <a:cs typeface="Arial"/>
              </a:defRPr>
            </a:lvl5pPr>
            <a:lvl6pPr>
              <a:buNone/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06625" y="1279314"/>
            <a:ext cx="3480175" cy="707886"/>
          </a:xfrm>
        </p:spPr>
        <p:txBody>
          <a:bodyPr anchor="b">
            <a:spAutoFit/>
          </a:bodyPr>
          <a:lstStyle>
            <a:lvl1pPr marL="0" indent="0">
              <a:buNone/>
              <a:defRPr sz="2000" b="0" i="0">
                <a:latin typeface="Arial Bold"/>
                <a:cs typeface="Arial 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06625" y="2298240"/>
            <a:ext cx="3480175" cy="3550110"/>
          </a:xfrm>
        </p:spPr>
        <p:txBody>
          <a:bodyPr/>
          <a:lstStyle>
            <a:lvl1pPr marL="457200" indent="-457200">
              <a:buClr>
                <a:schemeClr val="accent4"/>
              </a:buClr>
              <a:buFont typeface="Wingdings" charset="2"/>
              <a:buAutoNum type="arabicPlain"/>
              <a:defRPr sz="2000" b="0" i="0">
                <a:latin typeface="Arial"/>
                <a:cs typeface="Arial"/>
              </a:defRPr>
            </a:lvl1pPr>
            <a:lvl2pPr marL="457200" indent="0">
              <a:buClr>
                <a:schemeClr val="tx2"/>
              </a:buClr>
              <a:buFontTx/>
              <a:buNone/>
              <a:defRPr sz="2000" b="0" i="0">
                <a:latin typeface="Arial"/>
                <a:cs typeface="Arial"/>
              </a:defRPr>
            </a:lvl2pPr>
            <a:lvl3pPr marL="915988" indent="-1588">
              <a:buClr>
                <a:schemeClr val="tx2"/>
              </a:buClr>
              <a:buFontTx/>
              <a:buNone/>
              <a:defRPr sz="1800" b="0" i="0">
                <a:latin typeface="Arial"/>
                <a:cs typeface="Arial"/>
              </a:defRPr>
            </a:lvl3pPr>
            <a:lvl4pPr marL="1373188" indent="-1588">
              <a:buClr>
                <a:schemeClr val="tx2"/>
              </a:buClr>
              <a:buFontTx/>
              <a:buNone/>
              <a:defRPr sz="1600" b="0" i="0">
                <a:latin typeface="Arial"/>
                <a:cs typeface="Arial"/>
              </a:defRPr>
            </a:lvl4pPr>
            <a:lvl5pPr marL="1831975" indent="-3175">
              <a:buClr>
                <a:schemeClr val="tx2"/>
              </a:buClr>
              <a:buFontTx/>
              <a:buNone/>
              <a:defRPr sz="1600" b="0" i="0">
                <a:latin typeface="Arial"/>
                <a:cs typeface="Arial"/>
              </a:defRPr>
            </a:lvl5pPr>
            <a:lvl6pPr>
              <a:buNone/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511300" y="561974"/>
            <a:ext cx="7175500" cy="600164"/>
          </a:xfrm>
        </p:spPr>
        <p:txBody>
          <a:bodyPr wrap="none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B126AA4-724B-4B61-B7D9-A927D4B7314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0895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MCC Logo_4c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038" y="5684838"/>
            <a:ext cx="1401762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MCC Logo_4c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038" y="5684838"/>
            <a:ext cx="1401762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300" y="562532"/>
            <a:ext cx="7175499" cy="278114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 (Body)" charset="0"/>
                <a:ea typeface="ＭＳ Ｐゴシック" pitchFamily="34" charset="-128"/>
              </a:defRPr>
            </a:lvl1pPr>
          </a:lstStyle>
          <a:p>
            <a:fld id="{5B126AA4-724B-4B61-B7D9-A927D4B7314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2421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B126AA4-724B-4B61-B7D9-A927D4B731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903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1300" y="1175039"/>
            <a:ext cx="4388947" cy="4673311"/>
          </a:xfr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3994" y="1175040"/>
            <a:ext cx="2523422" cy="4673310"/>
          </a:xfrm>
        </p:spPr>
        <p:txBody>
          <a:bodyPr/>
          <a:lstStyle>
            <a:lvl1pPr marL="0" indent="0">
              <a:buNone/>
              <a:defRPr sz="13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511300" y="561975"/>
            <a:ext cx="4388947" cy="523220"/>
          </a:xfrm>
        </p:spPr>
        <p:txBody>
          <a:bodyPr wrap="none"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6194425" y="682560"/>
            <a:ext cx="2522991" cy="553998"/>
          </a:xfrm>
        </p:spPr>
        <p:txBody>
          <a:bodyPr>
            <a:spAutoFit/>
          </a:bodyPr>
          <a:lstStyle>
            <a:lvl1pPr algn="l">
              <a:buFont typeface="Arial"/>
              <a:buNone/>
              <a:defRPr sz="1500" b="0" i="0" cap="none" baseline="0">
                <a:solidFill>
                  <a:schemeClr val="tx2"/>
                </a:solidFill>
                <a:latin typeface="Arial Bold"/>
                <a:cs typeface="Arial Bold"/>
              </a:defRPr>
            </a:lvl1pPr>
            <a:lvl2pPr algn="ctr">
              <a:buNone/>
              <a:defRPr sz="1500"/>
            </a:lvl2pPr>
            <a:lvl3pPr algn="ctr">
              <a:buNone/>
              <a:defRPr sz="1500"/>
            </a:lvl3pPr>
            <a:lvl4pPr algn="ctr">
              <a:buNone/>
              <a:defRPr sz="1500"/>
            </a:lvl4pPr>
            <a:lvl5pPr algn="ctr"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5B126AA4-724B-4B61-B7D9-A927D4B7314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427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MCC Logo_4c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038" y="5684838"/>
            <a:ext cx="1401762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MCC Logo_4c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038" y="5684838"/>
            <a:ext cx="1401762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011003" y="3921812"/>
            <a:ext cx="3675798" cy="707886"/>
          </a:xfrm>
        </p:spPr>
        <p:txBody>
          <a:bodyPr anchor="b"/>
          <a:lstStyle>
            <a:lvl1pPr algn="l">
              <a:defRPr sz="2000" b="0" i="0">
                <a:latin typeface="Arial Bold"/>
                <a:cs typeface="Arial Bold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1002" y="4629698"/>
            <a:ext cx="3675798" cy="820190"/>
          </a:xfrm>
        </p:spPr>
        <p:txBody>
          <a:bodyPr/>
          <a:lstStyle>
            <a:lvl1pPr marL="0" indent="0" algn="l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idx="1"/>
          </p:nvPr>
        </p:nvSpPr>
        <p:spPr>
          <a:xfrm>
            <a:off x="1511300" y="550863"/>
            <a:ext cx="3249153" cy="4899025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B126AA4-724B-4B61-B7D9-A927D4B7314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654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MCC Logo_4c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038" y="5684838"/>
            <a:ext cx="1401762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MCC Logo_4c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038" y="5684838"/>
            <a:ext cx="1401762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300" y="561975"/>
            <a:ext cx="1166995" cy="4887913"/>
          </a:xfrm>
        </p:spPr>
        <p:txBody>
          <a:bodyPr vert="vert270"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981325" y="561975"/>
            <a:ext cx="5640388" cy="4887913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5B126AA4-724B-4B61-B7D9-A927D4B7314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2524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Custom Layout">
  <p:cSld name="9_Custom Layout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21" descr="MCC Logo_4c.ep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85039" y="5684838"/>
            <a:ext cx="1051321" cy="82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1" descr="MCC Logo_4c.ep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85039" y="5684838"/>
            <a:ext cx="1051321" cy="825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1"/>
          <p:cNvSpPr txBox="1">
            <a:spLocks noGrp="1"/>
          </p:cNvSpPr>
          <p:nvPr>
            <p:ph type="title"/>
          </p:nvPr>
        </p:nvSpPr>
        <p:spPr>
          <a:xfrm>
            <a:off x="1511300" y="561975"/>
            <a:ext cx="7175400" cy="1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21"/>
          <p:cNvSpPr txBox="1">
            <a:spLocks noGrp="1"/>
          </p:cNvSpPr>
          <p:nvPr>
            <p:ph type="body" idx="1"/>
          </p:nvPr>
        </p:nvSpPr>
        <p:spPr>
          <a:xfrm>
            <a:off x="1511300" y="1669969"/>
            <a:ext cx="7175400" cy="37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  <a:defRPr sz="18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 rtl="0">
              <a:spcBef>
                <a:spcPts val="520"/>
              </a:spcBef>
              <a:spcAft>
                <a:spcPts val="0"/>
              </a:spcAft>
              <a:buSzPts val="2600"/>
              <a:buNone/>
              <a:defRPr/>
            </a:lvl2pPr>
            <a:lvl3pPr marL="1371600" lvl="2" indent="-228600" algn="ctr" rtl="0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marL="1828800" lvl="3" indent="-228600" algn="ctr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marL="2286000" lvl="4" indent="-228600" algn="ctr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29" name="Google Shape;229;p21"/>
          <p:cNvSpPr txBox="1">
            <a:spLocks noGrp="1"/>
          </p:cNvSpPr>
          <p:nvPr>
            <p:ph type="sldNum" idx="12"/>
          </p:nvPr>
        </p:nvSpPr>
        <p:spPr>
          <a:xfrm>
            <a:off x="0" y="6356351"/>
            <a:ext cx="10890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 rtl="0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 rtl="0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 rtl="0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 rtl="0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 rtl="0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 rtl="0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 rtl="0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 rtl="0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 rtl="0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30" name="Google Shape;230;p21"/>
          <p:cNvSpPr txBox="1">
            <a:spLocks noGrp="1"/>
          </p:cNvSpPr>
          <p:nvPr>
            <p:ph type="ftr" idx="11"/>
          </p:nvPr>
        </p:nvSpPr>
        <p:spPr>
          <a:xfrm>
            <a:off x="1511300" y="6356351"/>
            <a:ext cx="2524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28904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Wave Cropped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3050" cy="594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198596"/>
            <a:ext cx="7538720" cy="1261884"/>
          </a:xfr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none"/>
        </p:style>
        <p:txBody>
          <a:bodyPr anchor="b" anchorCtr="0"/>
          <a:lstStyle>
            <a:lvl1pPr algn="l">
              <a:defRPr sz="3800" cap="all">
                <a:solidFill>
                  <a:srgbClr val="64B03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5460480"/>
            <a:ext cx="6400800" cy="523220"/>
          </a:xfrm>
        </p:spPr>
        <p:txBody>
          <a:bodyPr>
            <a:sp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870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890838"/>
            <a:ext cx="1504950" cy="912812"/>
          </a:xfrm>
          <a:prstGeom prst="rect">
            <a:avLst/>
          </a:prstGeom>
          <a:gradFill flip="none" rotWithShape="1">
            <a:gsLst>
              <a:gs pos="0">
                <a:srgbClr val="002545"/>
              </a:gs>
              <a:gs pos="100000">
                <a:srgbClr val="BDDCE4"/>
              </a:gs>
              <a:gs pos="50000">
                <a:srgbClr val="009CD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1738312" y="3491366"/>
            <a:ext cx="6991180" cy="311536"/>
          </a:xfrm>
        </p:spPr>
        <p:txBody>
          <a:bodyPr anchor="b">
            <a:noAutofit/>
          </a:bodyPr>
          <a:lstStyle>
            <a:lvl1pPr>
              <a:buNone/>
              <a:defRPr sz="2000" b="0" i="0" cap="none">
                <a:solidFill>
                  <a:srgbClr val="009CD1"/>
                </a:solidFill>
                <a:latin typeface="Arial Bold"/>
                <a:cs typeface="Arial Bold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738311" y="2891202"/>
            <a:ext cx="7796350" cy="600164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5B126AA4-724B-4B61-B7D9-A927D4B731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83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2890838"/>
            <a:ext cx="1504950" cy="912812"/>
          </a:xfrm>
          <a:prstGeom prst="rect">
            <a:avLst/>
          </a:prstGeom>
          <a:gradFill flip="none" rotWithShape="1">
            <a:gsLst>
              <a:gs pos="0">
                <a:srgbClr val="297331"/>
              </a:gs>
              <a:gs pos="100000">
                <a:srgbClr val="98C42E"/>
              </a:gs>
              <a:gs pos="50000">
                <a:srgbClr val="64B034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1738312" y="3491366"/>
            <a:ext cx="6991180" cy="311536"/>
          </a:xfrm>
        </p:spPr>
        <p:txBody>
          <a:bodyPr anchor="b">
            <a:noAutofit/>
          </a:bodyPr>
          <a:lstStyle>
            <a:lvl1pPr>
              <a:buNone/>
              <a:defRPr sz="2000" b="0" i="0" cap="none">
                <a:solidFill>
                  <a:srgbClr val="64B034"/>
                </a:solidFill>
                <a:latin typeface="Arial Bold"/>
                <a:cs typeface="Arial Bold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738311" y="2891202"/>
            <a:ext cx="7796350" cy="600164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73F6A2AA-10BB-419A-B799-FE36090D7D1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310940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-1588" y="550863"/>
            <a:ext cx="1271588" cy="769937"/>
          </a:xfrm>
          <a:prstGeom prst="rect">
            <a:avLst/>
          </a:prstGeom>
          <a:gradFill flip="none" rotWithShape="1">
            <a:gsLst>
              <a:gs pos="0">
                <a:srgbClr val="297331"/>
              </a:gs>
              <a:gs pos="100000">
                <a:srgbClr val="98C42E"/>
              </a:gs>
              <a:gs pos="50000">
                <a:srgbClr val="64B034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511300" y="550862"/>
            <a:ext cx="7796350" cy="769937"/>
          </a:xfrm>
        </p:spPr>
        <p:txBody>
          <a:bodyPr wrap="none"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7"/>
          </p:nvPr>
        </p:nvSpPr>
        <p:spPr>
          <a:xfrm>
            <a:off x="4227848" y="2438442"/>
            <a:ext cx="4236373" cy="570254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half" idx="22"/>
          </p:nvPr>
        </p:nvSpPr>
        <p:spPr>
          <a:xfrm>
            <a:off x="4227848" y="3976467"/>
            <a:ext cx="4236373" cy="570254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half" idx="23"/>
          </p:nvPr>
        </p:nvSpPr>
        <p:spPr>
          <a:xfrm>
            <a:off x="4227848" y="5514492"/>
            <a:ext cx="4236373" cy="570254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24"/>
          </p:nvPr>
        </p:nvSpPr>
        <p:spPr>
          <a:xfrm>
            <a:off x="4227849" y="1734057"/>
            <a:ext cx="4236372" cy="704850"/>
          </a:xfrm>
        </p:spPr>
        <p:txBody>
          <a:bodyPr anchor="b"/>
          <a:lstStyle>
            <a:lvl1pPr algn="l">
              <a:buNone/>
              <a:defRPr sz="2000" b="0" i="0" cap="all" baseline="0">
                <a:solidFill>
                  <a:srgbClr val="64B034"/>
                </a:solidFill>
                <a:latin typeface="Arial Bold"/>
                <a:cs typeface="Arial Bold"/>
              </a:defRPr>
            </a:lvl1pPr>
            <a:lvl2pPr>
              <a:buNone/>
              <a:defRPr sz="2000" b="0" i="0" cap="all">
                <a:latin typeface="Arial Bold"/>
                <a:cs typeface="Arial Bold"/>
              </a:defRPr>
            </a:lvl2pPr>
            <a:lvl3pPr>
              <a:buNone/>
              <a:defRPr sz="2000" b="0" i="0" cap="all">
                <a:latin typeface="Arial Bold"/>
                <a:cs typeface="Arial Bold"/>
              </a:defRPr>
            </a:lvl3pPr>
            <a:lvl4pPr>
              <a:buNone/>
              <a:defRPr sz="2000" b="0" i="0" cap="all">
                <a:latin typeface="Arial Bold"/>
                <a:cs typeface="Arial Bold"/>
              </a:defRPr>
            </a:lvl4pPr>
            <a:lvl5pPr>
              <a:buNone/>
              <a:defRPr sz="2000" b="0" i="0" cap="all">
                <a:latin typeface="Arial Bold"/>
                <a:cs typeface="Arial Bold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Content Placeholder 33"/>
          <p:cNvSpPr>
            <a:spLocks noGrp="1"/>
          </p:cNvSpPr>
          <p:nvPr>
            <p:ph sz="quarter" idx="25"/>
          </p:nvPr>
        </p:nvSpPr>
        <p:spPr>
          <a:xfrm>
            <a:off x="4227848" y="3272082"/>
            <a:ext cx="4236373" cy="704850"/>
          </a:xfrm>
        </p:spPr>
        <p:txBody>
          <a:bodyPr anchor="b"/>
          <a:lstStyle>
            <a:lvl1pPr algn="l">
              <a:buNone/>
              <a:defRPr sz="2000" b="0" i="0" cap="all" baseline="0">
                <a:solidFill>
                  <a:srgbClr val="64B034"/>
                </a:solidFill>
                <a:latin typeface="Arial Bold"/>
                <a:cs typeface="Arial Bold"/>
              </a:defRPr>
            </a:lvl1pPr>
            <a:lvl2pPr>
              <a:buNone/>
              <a:defRPr sz="2000" b="0" i="0" cap="all">
                <a:latin typeface="Arial Bold"/>
                <a:cs typeface="Arial Bold"/>
              </a:defRPr>
            </a:lvl2pPr>
            <a:lvl3pPr>
              <a:buNone/>
              <a:defRPr sz="2000" b="0" i="0" cap="all">
                <a:latin typeface="Arial Bold"/>
                <a:cs typeface="Arial Bold"/>
              </a:defRPr>
            </a:lvl3pPr>
            <a:lvl4pPr>
              <a:buNone/>
              <a:defRPr sz="2000" b="0" i="0" cap="all">
                <a:latin typeface="Arial Bold"/>
                <a:cs typeface="Arial Bold"/>
              </a:defRPr>
            </a:lvl4pPr>
            <a:lvl5pPr>
              <a:buNone/>
              <a:defRPr sz="2000" b="0" i="0" cap="all">
                <a:latin typeface="Arial Bold"/>
                <a:cs typeface="Arial Bold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Content Placeholder 33"/>
          <p:cNvSpPr>
            <a:spLocks noGrp="1"/>
          </p:cNvSpPr>
          <p:nvPr>
            <p:ph sz="quarter" idx="26"/>
          </p:nvPr>
        </p:nvSpPr>
        <p:spPr>
          <a:xfrm>
            <a:off x="4227848" y="4809642"/>
            <a:ext cx="4236373" cy="704850"/>
          </a:xfrm>
        </p:spPr>
        <p:txBody>
          <a:bodyPr anchor="b"/>
          <a:lstStyle>
            <a:lvl1pPr algn="l">
              <a:buNone/>
              <a:defRPr sz="2000" b="0" i="0" cap="all" baseline="0">
                <a:solidFill>
                  <a:srgbClr val="64B034"/>
                </a:solidFill>
                <a:latin typeface="Arial Bold"/>
                <a:cs typeface="Arial Bold"/>
              </a:defRPr>
            </a:lvl1pPr>
            <a:lvl2pPr>
              <a:buNone/>
              <a:defRPr sz="2000" b="0" i="0" cap="all">
                <a:latin typeface="Arial Bold"/>
                <a:cs typeface="Arial Bold"/>
              </a:defRPr>
            </a:lvl2pPr>
            <a:lvl3pPr>
              <a:buNone/>
              <a:defRPr sz="2000" b="0" i="0" cap="all">
                <a:latin typeface="Arial Bold"/>
                <a:cs typeface="Arial Bold"/>
              </a:defRPr>
            </a:lvl3pPr>
            <a:lvl4pPr>
              <a:buNone/>
              <a:defRPr sz="2000" b="0" i="0" cap="all">
                <a:latin typeface="Arial Bold"/>
                <a:cs typeface="Arial Bold"/>
              </a:defRPr>
            </a:lvl4pPr>
            <a:lvl5pPr>
              <a:buNone/>
              <a:defRPr sz="2000" b="0" i="0" cap="all">
                <a:latin typeface="Arial Bold"/>
                <a:cs typeface="Arial Bold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Picture Placeholder 2"/>
          <p:cNvSpPr>
            <a:spLocks noGrp="1"/>
          </p:cNvSpPr>
          <p:nvPr>
            <p:ph type="pic" idx="1"/>
          </p:nvPr>
        </p:nvSpPr>
        <p:spPr>
          <a:xfrm>
            <a:off x="1994589" y="1734057"/>
            <a:ext cx="1790017" cy="1274639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0" name="Picture Placeholder 2"/>
          <p:cNvSpPr>
            <a:spLocks noGrp="1"/>
          </p:cNvSpPr>
          <p:nvPr>
            <p:ph type="pic" idx="27"/>
          </p:nvPr>
        </p:nvSpPr>
        <p:spPr>
          <a:xfrm>
            <a:off x="1994589" y="3272082"/>
            <a:ext cx="1790017" cy="1274639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1" name="Picture Placeholder 2"/>
          <p:cNvSpPr>
            <a:spLocks noGrp="1"/>
          </p:cNvSpPr>
          <p:nvPr>
            <p:ph type="pic" idx="28"/>
          </p:nvPr>
        </p:nvSpPr>
        <p:spPr>
          <a:xfrm>
            <a:off x="1994589" y="4809642"/>
            <a:ext cx="1790017" cy="1274639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/>
            </a:lvl1pPr>
          </a:lstStyle>
          <a:p>
            <a:fld id="{23FA2258-2715-49DD-943A-1CF7AF29BC08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15" name="Footer Placeholder 41"/>
          <p:cNvSpPr>
            <a:spLocks noGrp="1"/>
          </p:cNvSpPr>
          <p:nvPr>
            <p:ph type="ftr" sz="quarter" idx="3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3188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70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70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 rot="16200000">
            <a:off x="-142080" y="5765006"/>
            <a:ext cx="1408112" cy="777875"/>
          </a:xfrm>
          <a:prstGeom prst="rect">
            <a:avLst/>
          </a:prstGeom>
          <a:gradFill flip="none" rotWithShape="1">
            <a:gsLst>
              <a:gs pos="0">
                <a:srgbClr val="297331"/>
              </a:gs>
              <a:gs pos="100000">
                <a:srgbClr val="98C42E"/>
              </a:gs>
              <a:gs pos="50000">
                <a:srgbClr val="64B034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7" name="Picture 10" descr="MCC Logo_4c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038" y="5684838"/>
            <a:ext cx="1401762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MCC Logo_4c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038" y="5684838"/>
            <a:ext cx="1401762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1881852" y="2376340"/>
            <a:ext cx="4887259" cy="777240"/>
          </a:xfrm>
        </p:spPr>
        <p:txBody>
          <a:bodyPr anchor="ctr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1511300" y="321330"/>
            <a:ext cx="7175500" cy="4887258"/>
          </a:xfrm>
        </p:spPr>
        <p:txBody>
          <a:bodyPr anchor="ctr"/>
          <a:lstStyle>
            <a:lvl1pPr marL="0" indent="0" algn="l">
              <a:buFont typeface="Arial"/>
              <a:buNone/>
              <a:defRPr sz="1800" b="0" i="0">
                <a:latin typeface="Arial"/>
                <a:cs typeface="Arial"/>
              </a:defRPr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7B43B878-9B57-437D-BD28-163EC94DB86A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11" name="Footer Placehold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7557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MCC Logo_4c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038" y="5684838"/>
            <a:ext cx="1401762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MCC Logo_4c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038" y="5684838"/>
            <a:ext cx="1401762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1511300" y="1669970"/>
            <a:ext cx="7175500" cy="3781870"/>
          </a:xfrm>
        </p:spPr>
        <p:txBody>
          <a:bodyPr/>
          <a:lstStyle>
            <a:lvl1pPr marL="0" indent="0" algn="l">
              <a:buFont typeface="Arial"/>
              <a:buNone/>
              <a:defRPr sz="1800" b="0" i="0">
                <a:latin typeface="Arial"/>
                <a:cs typeface="Arial"/>
              </a:defRPr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3E7104AF-B298-4A2F-834F-38087630985C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2876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70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70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1657350"/>
            <a:ext cx="1271588" cy="769938"/>
          </a:xfrm>
          <a:prstGeom prst="rect">
            <a:avLst/>
          </a:prstGeom>
          <a:gradFill flip="none" rotWithShape="1">
            <a:gsLst>
              <a:gs pos="0">
                <a:srgbClr val="297331"/>
              </a:gs>
              <a:gs pos="100000">
                <a:srgbClr val="98C42E"/>
              </a:gs>
              <a:gs pos="50000">
                <a:srgbClr val="64B034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300" y="1658328"/>
            <a:ext cx="7796350" cy="768959"/>
          </a:xfrm>
        </p:spPr>
        <p:txBody>
          <a:bodyPr wrap="none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1511300" y="2867668"/>
            <a:ext cx="7175500" cy="2980682"/>
          </a:xfrm>
        </p:spPr>
        <p:txBody>
          <a:bodyPr/>
          <a:lstStyle>
            <a:lvl1pPr marL="0" indent="0" algn="l">
              <a:buFont typeface="Arial"/>
              <a:buNone/>
              <a:defRPr sz="1800" b="0" i="0">
                <a:latin typeface="Arial"/>
                <a:cs typeface="Arial"/>
              </a:defRPr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fld id="{CB88B28F-5D4E-4A17-AB16-8CFC87D9E7F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386000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70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70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-1588" y="550863"/>
            <a:ext cx="1271588" cy="769937"/>
          </a:xfrm>
          <a:prstGeom prst="rect">
            <a:avLst/>
          </a:prstGeom>
          <a:gradFill flip="none" rotWithShape="1">
            <a:gsLst>
              <a:gs pos="0">
                <a:srgbClr val="297331"/>
              </a:gs>
              <a:gs pos="100000">
                <a:srgbClr val="98C42E"/>
              </a:gs>
              <a:gs pos="50000">
                <a:srgbClr val="64B034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687951" y="2495824"/>
            <a:ext cx="2312979" cy="3353457"/>
          </a:xfrm>
        </p:spPr>
        <p:txBody>
          <a:bodyPr anchor="b"/>
          <a:lstStyle>
            <a:lvl1pPr marL="0" indent="0" algn="l">
              <a:buFont typeface="Arial"/>
              <a:buNone/>
              <a:defRPr sz="1400" b="0" i="0">
                <a:latin typeface="Arial"/>
                <a:cs typeface="Arial"/>
              </a:defRPr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6"/>
          </p:nvPr>
        </p:nvSpPr>
        <p:spPr>
          <a:xfrm rot="16200000">
            <a:off x="-1259555" y="3901773"/>
            <a:ext cx="3551041" cy="343971"/>
          </a:xfrm>
          <a:solidFill>
            <a:schemeClr val="accent2"/>
          </a:solidFill>
        </p:spPr>
        <p:txBody>
          <a:bodyPr anchor="ctr"/>
          <a:lstStyle>
            <a:lvl1pPr marL="0" indent="0" algn="l">
              <a:buFont typeface="Arial"/>
              <a:buNone/>
              <a:defRPr sz="1600" b="0" i="0" cap="none">
                <a:solidFill>
                  <a:schemeClr val="bg1"/>
                </a:solidFill>
                <a:latin typeface="Arial Bold"/>
                <a:cs typeface="Arial Bold"/>
              </a:defRPr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3590869" y="2495824"/>
            <a:ext cx="2312979" cy="3353457"/>
          </a:xfrm>
        </p:spPr>
        <p:txBody>
          <a:bodyPr anchor="b"/>
          <a:lstStyle>
            <a:lvl1pPr marL="0" indent="0" algn="l">
              <a:buFont typeface="Arial"/>
              <a:buNone/>
              <a:defRPr sz="1400" b="0" i="0">
                <a:latin typeface="Arial"/>
                <a:cs typeface="Arial"/>
              </a:defRPr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6479661" y="2495824"/>
            <a:ext cx="2312979" cy="3353457"/>
          </a:xfrm>
        </p:spPr>
        <p:txBody>
          <a:bodyPr anchor="b"/>
          <a:lstStyle>
            <a:lvl1pPr marL="0" indent="0" algn="l">
              <a:buFont typeface="Arial"/>
              <a:buNone/>
              <a:defRPr sz="1400" b="0" i="0">
                <a:latin typeface="Arial"/>
                <a:cs typeface="Arial"/>
              </a:defRPr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511300" y="561976"/>
            <a:ext cx="7796350" cy="758824"/>
          </a:xfrm>
        </p:spPr>
        <p:txBody>
          <a:bodyPr wrap="none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21"/>
          </p:nvPr>
        </p:nvSpPr>
        <p:spPr>
          <a:xfrm rot="16200000">
            <a:off x="1643363" y="3901774"/>
            <a:ext cx="3551041" cy="343971"/>
          </a:xfrm>
          <a:solidFill>
            <a:schemeClr val="tx1"/>
          </a:solidFill>
        </p:spPr>
        <p:txBody>
          <a:bodyPr anchor="ctr"/>
          <a:lstStyle>
            <a:lvl1pPr marL="0" indent="0" algn="l">
              <a:buFont typeface="Arial"/>
              <a:buNone/>
              <a:defRPr sz="1600" b="0" i="0" cap="none">
                <a:solidFill>
                  <a:schemeClr val="bg1"/>
                </a:solidFill>
                <a:latin typeface="Arial Bold"/>
                <a:cs typeface="Arial Bold"/>
              </a:defRPr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22"/>
          </p:nvPr>
        </p:nvSpPr>
        <p:spPr>
          <a:xfrm rot="16200000">
            <a:off x="4532155" y="3901774"/>
            <a:ext cx="3551041" cy="343971"/>
          </a:xfrm>
          <a:solidFill>
            <a:schemeClr val="accent4"/>
          </a:solidFill>
        </p:spPr>
        <p:txBody>
          <a:bodyPr anchor="ctr"/>
          <a:lstStyle>
            <a:lvl1pPr marL="0" indent="0" algn="l">
              <a:buFont typeface="Arial"/>
              <a:buNone/>
              <a:defRPr sz="1600" b="0" i="0" cap="none">
                <a:solidFill>
                  <a:schemeClr val="bg1"/>
                </a:solidFill>
                <a:latin typeface="Arial Bold"/>
                <a:cs typeface="Arial Bold"/>
              </a:defRPr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" name="Slide Number Placeholder 1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fld id="{63B6DBB6-887E-440E-BF14-6C3B2E72EFB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329127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MCC Logo_4c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038" y="5684838"/>
            <a:ext cx="1401762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MCC Logo_4c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038" y="5684838"/>
            <a:ext cx="1401762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1940" y="1669970"/>
            <a:ext cx="7174860" cy="377991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4CAAE67-93D7-44C9-A1FE-797F1B639AD1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7920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MCC Logo_4c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038" y="5684838"/>
            <a:ext cx="1401762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MCC Logo_4c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038" y="5684838"/>
            <a:ext cx="1401762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300" y="4088823"/>
            <a:ext cx="7137000" cy="1362075"/>
          </a:xfrm>
        </p:spPr>
        <p:txBody>
          <a:bodyPr/>
          <a:lstStyle>
            <a:lvl1pPr algn="l">
              <a:defRPr sz="4000" b="0" i="0" cap="all"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1300" y="2588636"/>
            <a:ext cx="71370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131313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0C70DC-5C76-4520-AA9C-59F57EE2F6B6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519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301" y="561975"/>
            <a:ext cx="7175500" cy="109537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11301" y="1657350"/>
            <a:ext cx="3495454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0280" y="1657350"/>
            <a:ext cx="341652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75F0BA7-6C5E-4E2F-8A20-320885F3F2AF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8633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1563688" y="2197100"/>
            <a:ext cx="7580312" cy="1588"/>
          </a:xfrm>
          <a:prstGeom prst="line">
            <a:avLst/>
          </a:prstGeom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563688" y="3724275"/>
            <a:ext cx="7580312" cy="1588"/>
          </a:xfrm>
          <a:prstGeom prst="line">
            <a:avLst/>
          </a:prstGeom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563688" y="5253038"/>
            <a:ext cx="7580312" cy="1587"/>
          </a:xfrm>
          <a:prstGeom prst="line">
            <a:avLst/>
          </a:prstGeom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1563688" y="2197100"/>
            <a:ext cx="7580312" cy="1588"/>
          </a:xfrm>
          <a:prstGeom prst="line">
            <a:avLst/>
          </a:prstGeom>
          <a:ln w="127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>
            <a:off x="1563688" y="3724275"/>
            <a:ext cx="7580312" cy="1588"/>
          </a:xfrm>
          <a:prstGeom prst="line">
            <a:avLst/>
          </a:prstGeom>
          <a:ln w="127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1563688" y="5253038"/>
            <a:ext cx="7580312" cy="1587"/>
          </a:xfrm>
          <a:prstGeom prst="line">
            <a:avLst/>
          </a:prstGeom>
          <a:ln w="127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1511300" y="1745464"/>
            <a:ext cx="7175500" cy="486647"/>
          </a:xfrm>
        </p:spPr>
        <p:txBody>
          <a:bodyPr anchor="b"/>
          <a:lstStyle>
            <a:lvl1pPr marL="457200" indent="-457200" algn="l">
              <a:buClr>
                <a:schemeClr val="tx1"/>
              </a:buClr>
              <a:buFont typeface="Wingdings" charset="2"/>
              <a:buAutoNum type="arabicPlain"/>
              <a:defRPr sz="2200" b="0" i="0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1511300" y="2233699"/>
            <a:ext cx="5913468" cy="1038054"/>
          </a:xfrm>
        </p:spPr>
        <p:txBody>
          <a:bodyPr/>
          <a:lstStyle>
            <a:lvl1pPr marL="0" indent="0" algn="l">
              <a:buFont typeface="Arial"/>
              <a:buNone/>
              <a:defRPr sz="1200" b="0" i="0">
                <a:latin typeface="Arial Bold"/>
                <a:cs typeface="Arial Bold"/>
              </a:defRPr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1511300" y="3759988"/>
            <a:ext cx="5913468" cy="1038054"/>
          </a:xfrm>
        </p:spPr>
        <p:txBody>
          <a:bodyPr/>
          <a:lstStyle>
            <a:lvl1pPr marL="0" indent="0" algn="l">
              <a:buFont typeface="Arial"/>
              <a:buNone/>
              <a:defRPr sz="1200" b="0" i="0">
                <a:latin typeface="Arial Bold"/>
                <a:cs typeface="Arial Bold"/>
              </a:defRPr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1511300" y="5287680"/>
            <a:ext cx="5913468" cy="1038054"/>
          </a:xfrm>
        </p:spPr>
        <p:txBody>
          <a:bodyPr/>
          <a:lstStyle>
            <a:lvl1pPr marL="0" indent="0" algn="l">
              <a:buFont typeface="Arial"/>
              <a:buNone/>
              <a:defRPr sz="1200" b="0" i="0">
                <a:latin typeface="Arial Bold"/>
                <a:cs typeface="Arial Bold"/>
              </a:defRPr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7"/>
          </p:nvPr>
        </p:nvSpPr>
        <p:spPr>
          <a:xfrm>
            <a:off x="1511300" y="3271753"/>
            <a:ext cx="7175500" cy="486647"/>
          </a:xfrm>
        </p:spPr>
        <p:txBody>
          <a:bodyPr anchor="b"/>
          <a:lstStyle>
            <a:lvl1pPr marL="457200" indent="-457200" algn="l">
              <a:buClr>
                <a:schemeClr val="tx1"/>
              </a:buClr>
              <a:buFont typeface="Wingdings" charset="2"/>
              <a:buAutoNum type="arabicPlain" startAt="2"/>
              <a:defRPr sz="2200" b="0" i="0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18"/>
          </p:nvPr>
        </p:nvSpPr>
        <p:spPr>
          <a:xfrm>
            <a:off x="1511300" y="4802621"/>
            <a:ext cx="7175500" cy="486647"/>
          </a:xfrm>
        </p:spPr>
        <p:txBody>
          <a:bodyPr anchor="b"/>
          <a:lstStyle>
            <a:lvl1pPr marL="457200" indent="-457200" algn="l">
              <a:buClr>
                <a:schemeClr val="tx1"/>
              </a:buClr>
              <a:buFont typeface="Wingdings" charset="2"/>
              <a:buAutoNum type="arabicPlain" startAt="3"/>
              <a:defRPr sz="2200" b="0" i="0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Slide Number Placehold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395863EA-B634-47C1-94FE-13774702B37B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21" name="Footer Placeholder 3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882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1588" y="550863"/>
            <a:ext cx="1271588" cy="769937"/>
          </a:xfrm>
          <a:prstGeom prst="rect">
            <a:avLst/>
          </a:prstGeom>
          <a:gradFill flip="none" rotWithShape="1">
            <a:gsLst>
              <a:gs pos="0">
                <a:srgbClr val="002545"/>
              </a:gs>
              <a:gs pos="100000">
                <a:srgbClr val="BDDCE4"/>
              </a:gs>
              <a:gs pos="50000">
                <a:srgbClr val="009CD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511300" y="550862"/>
            <a:ext cx="7796350" cy="769937"/>
          </a:xfrm>
        </p:spPr>
        <p:txBody>
          <a:bodyPr wrap="none"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7"/>
          </p:nvPr>
        </p:nvSpPr>
        <p:spPr>
          <a:xfrm>
            <a:off x="4227848" y="2438442"/>
            <a:ext cx="4236373" cy="570254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half" idx="22"/>
          </p:nvPr>
        </p:nvSpPr>
        <p:spPr>
          <a:xfrm>
            <a:off x="4227848" y="3976467"/>
            <a:ext cx="4236373" cy="570254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half" idx="23"/>
          </p:nvPr>
        </p:nvSpPr>
        <p:spPr>
          <a:xfrm>
            <a:off x="4227848" y="5514492"/>
            <a:ext cx="4236373" cy="570254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24"/>
          </p:nvPr>
        </p:nvSpPr>
        <p:spPr>
          <a:xfrm>
            <a:off x="4227849" y="1734057"/>
            <a:ext cx="4236372" cy="704850"/>
          </a:xfrm>
        </p:spPr>
        <p:txBody>
          <a:bodyPr anchor="b"/>
          <a:lstStyle>
            <a:lvl1pPr algn="l">
              <a:buNone/>
              <a:defRPr sz="2000" b="0" i="0" cap="all" baseline="0">
                <a:solidFill>
                  <a:schemeClr val="accent4"/>
                </a:solidFill>
                <a:latin typeface="Arial Bold"/>
                <a:cs typeface="Arial Bold"/>
              </a:defRPr>
            </a:lvl1pPr>
            <a:lvl2pPr>
              <a:buNone/>
              <a:defRPr sz="2000" b="0" i="0" cap="all">
                <a:latin typeface="Arial Bold"/>
                <a:cs typeface="Arial Bold"/>
              </a:defRPr>
            </a:lvl2pPr>
            <a:lvl3pPr>
              <a:buNone/>
              <a:defRPr sz="2000" b="0" i="0" cap="all">
                <a:latin typeface="Arial Bold"/>
                <a:cs typeface="Arial Bold"/>
              </a:defRPr>
            </a:lvl3pPr>
            <a:lvl4pPr>
              <a:buNone/>
              <a:defRPr sz="2000" b="0" i="0" cap="all">
                <a:latin typeface="Arial Bold"/>
                <a:cs typeface="Arial Bold"/>
              </a:defRPr>
            </a:lvl4pPr>
            <a:lvl5pPr>
              <a:buNone/>
              <a:defRPr sz="2000" b="0" i="0" cap="all">
                <a:latin typeface="Arial Bold"/>
                <a:cs typeface="Arial Bold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Content Placeholder 33"/>
          <p:cNvSpPr>
            <a:spLocks noGrp="1"/>
          </p:cNvSpPr>
          <p:nvPr>
            <p:ph sz="quarter" idx="25"/>
          </p:nvPr>
        </p:nvSpPr>
        <p:spPr>
          <a:xfrm>
            <a:off x="4227848" y="3272082"/>
            <a:ext cx="4236373" cy="704850"/>
          </a:xfrm>
        </p:spPr>
        <p:txBody>
          <a:bodyPr anchor="b"/>
          <a:lstStyle>
            <a:lvl1pPr algn="l">
              <a:buNone/>
              <a:defRPr sz="2000" b="0" i="0" cap="all" baseline="0">
                <a:solidFill>
                  <a:schemeClr val="accent4"/>
                </a:solidFill>
                <a:latin typeface="Arial Bold"/>
                <a:cs typeface="Arial Bold"/>
              </a:defRPr>
            </a:lvl1pPr>
            <a:lvl2pPr>
              <a:buNone/>
              <a:defRPr sz="2000" b="0" i="0" cap="all">
                <a:latin typeface="Arial Bold"/>
                <a:cs typeface="Arial Bold"/>
              </a:defRPr>
            </a:lvl2pPr>
            <a:lvl3pPr>
              <a:buNone/>
              <a:defRPr sz="2000" b="0" i="0" cap="all">
                <a:latin typeface="Arial Bold"/>
                <a:cs typeface="Arial Bold"/>
              </a:defRPr>
            </a:lvl3pPr>
            <a:lvl4pPr>
              <a:buNone/>
              <a:defRPr sz="2000" b="0" i="0" cap="all">
                <a:latin typeface="Arial Bold"/>
                <a:cs typeface="Arial Bold"/>
              </a:defRPr>
            </a:lvl4pPr>
            <a:lvl5pPr>
              <a:buNone/>
              <a:defRPr sz="2000" b="0" i="0" cap="all">
                <a:latin typeface="Arial Bold"/>
                <a:cs typeface="Arial Bold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Content Placeholder 33"/>
          <p:cNvSpPr>
            <a:spLocks noGrp="1"/>
          </p:cNvSpPr>
          <p:nvPr>
            <p:ph sz="quarter" idx="26"/>
          </p:nvPr>
        </p:nvSpPr>
        <p:spPr>
          <a:xfrm>
            <a:off x="4227848" y="4809642"/>
            <a:ext cx="4236373" cy="704850"/>
          </a:xfrm>
        </p:spPr>
        <p:txBody>
          <a:bodyPr anchor="b"/>
          <a:lstStyle>
            <a:lvl1pPr algn="l">
              <a:buNone/>
              <a:defRPr sz="2000" b="0" i="0" cap="all" baseline="0">
                <a:solidFill>
                  <a:schemeClr val="accent4"/>
                </a:solidFill>
                <a:latin typeface="Arial Bold"/>
                <a:cs typeface="Arial Bold"/>
              </a:defRPr>
            </a:lvl1pPr>
            <a:lvl2pPr>
              <a:buNone/>
              <a:defRPr sz="2000" b="0" i="0" cap="all">
                <a:latin typeface="Arial Bold"/>
                <a:cs typeface="Arial Bold"/>
              </a:defRPr>
            </a:lvl2pPr>
            <a:lvl3pPr>
              <a:buNone/>
              <a:defRPr sz="2000" b="0" i="0" cap="all">
                <a:latin typeface="Arial Bold"/>
                <a:cs typeface="Arial Bold"/>
              </a:defRPr>
            </a:lvl3pPr>
            <a:lvl4pPr>
              <a:buNone/>
              <a:defRPr sz="2000" b="0" i="0" cap="all">
                <a:latin typeface="Arial Bold"/>
                <a:cs typeface="Arial Bold"/>
              </a:defRPr>
            </a:lvl4pPr>
            <a:lvl5pPr>
              <a:buNone/>
              <a:defRPr sz="2000" b="0" i="0" cap="all">
                <a:latin typeface="Arial Bold"/>
                <a:cs typeface="Arial Bold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Picture Placeholder 2"/>
          <p:cNvSpPr>
            <a:spLocks noGrp="1"/>
          </p:cNvSpPr>
          <p:nvPr>
            <p:ph type="pic" idx="1"/>
          </p:nvPr>
        </p:nvSpPr>
        <p:spPr>
          <a:xfrm>
            <a:off x="1994589" y="1734057"/>
            <a:ext cx="1790017" cy="1274639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0" name="Picture Placeholder 2"/>
          <p:cNvSpPr>
            <a:spLocks noGrp="1"/>
          </p:cNvSpPr>
          <p:nvPr>
            <p:ph type="pic" idx="27"/>
          </p:nvPr>
        </p:nvSpPr>
        <p:spPr>
          <a:xfrm>
            <a:off x="1994589" y="3272082"/>
            <a:ext cx="1790017" cy="1274639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1" name="Picture Placeholder 2"/>
          <p:cNvSpPr>
            <a:spLocks noGrp="1"/>
          </p:cNvSpPr>
          <p:nvPr>
            <p:ph type="pic" idx="28"/>
          </p:nvPr>
        </p:nvSpPr>
        <p:spPr>
          <a:xfrm>
            <a:off x="1994589" y="4809642"/>
            <a:ext cx="1790017" cy="1274639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/>
            </a:lvl1pPr>
          </a:lstStyle>
          <a:p>
            <a:fld id="{5B126AA4-724B-4B61-B7D9-A927D4B7314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Footer Placeholder 41"/>
          <p:cNvSpPr>
            <a:spLocks noGrp="1"/>
          </p:cNvSpPr>
          <p:nvPr>
            <p:ph type="ftr" sz="quarter" idx="3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0219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563688" y="1987550"/>
            <a:ext cx="7580312" cy="1588"/>
          </a:xfrm>
          <a:prstGeom prst="line">
            <a:avLst/>
          </a:prstGeom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1563688" y="1987550"/>
            <a:ext cx="7580312" cy="1588"/>
          </a:xfrm>
          <a:prstGeom prst="line">
            <a:avLst/>
          </a:prstGeom>
          <a:ln w="127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1301" y="1279314"/>
            <a:ext cx="3483864" cy="707886"/>
          </a:xfrm>
        </p:spPr>
        <p:txBody>
          <a:bodyPr anchor="b">
            <a:spAutoFit/>
          </a:bodyPr>
          <a:lstStyle>
            <a:lvl1pPr marL="0" indent="0" algn="l">
              <a:buNone/>
              <a:defRPr sz="2000" b="0" i="0">
                <a:latin typeface="Arial Bold"/>
                <a:cs typeface="Arial 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11300" y="2298240"/>
            <a:ext cx="3483864" cy="3550110"/>
          </a:xfrm>
        </p:spPr>
        <p:txBody>
          <a:bodyPr/>
          <a:lstStyle>
            <a:lvl1pPr marL="457200" indent="-457200">
              <a:buClr>
                <a:schemeClr val="tx1"/>
              </a:buClr>
              <a:buFont typeface="Wingdings" charset="2"/>
              <a:buAutoNum type="arabicPlain"/>
              <a:defRPr sz="2000" b="0" i="0">
                <a:latin typeface="Arial"/>
                <a:cs typeface="Arial"/>
              </a:defRPr>
            </a:lvl1pPr>
            <a:lvl2pPr marL="457200" indent="0">
              <a:buClr>
                <a:schemeClr val="tx2"/>
              </a:buClr>
              <a:buFontTx/>
              <a:buNone/>
              <a:defRPr sz="2000" b="0" i="0">
                <a:latin typeface="Arial"/>
                <a:cs typeface="Arial"/>
              </a:defRPr>
            </a:lvl2pPr>
            <a:lvl3pPr marL="915988" indent="-1588">
              <a:buClr>
                <a:schemeClr val="tx2"/>
              </a:buClr>
              <a:buFontTx/>
              <a:buNone/>
              <a:defRPr sz="1800" b="0" i="0">
                <a:latin typeface="Arial"/>
                <a:cs typeface="Arial"/>
              </a:defRPr>
            </a:lvl3pPr>
            <a:lvl4pPr marL="1373188" indent="-1588">
              <a:buClr>
                <a:schemeClr val="tx2"/>
              </a:buClr>
              <a:buFontTx/>
              <a:buNone/>
              <a:defRPr sz="1600" b="0" i="0">
                <a:latin typeface="Arial"/>
                <a:cs typeface="Arial"/>
              </a:defRPr>
            </a:lvl4pPr>
            <a:lvl5pPr marL="1831975" indent="-3175">
              <a:buClr>
                <a:schemeClr val="tx2"/>
              </a:buClr>
              <a:buFontTx/>
              <a:buNone/>
              <a:defRPr sz="1600" b="0" i="0">
                <a:latin typeface="Arial"/>
                <a:cs typeface="Arial"/>
              </a:defRPr>
            </a:lvl5pPr>
            <a:lvl6pPr>
              <a:buNone/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06625" y="1279314"/>
            <a:ext cx="3480175" cy="707886"/>
          </a:xfrm>
        </p:spPr>
        <p:txBody>
          <a:bodyPr anchor="b">
            <a:spAutoFit/>
          </a:bodyPr>
          <a:lstStyle>
            <a:lvl1pPr marL="0" indent="0">
              <a:buNone/>
              <a:defRPr sz="2000" b="0" i="0">
                <a:latin typeface="Arial Bold"/>
                <a:cs typeface="Arial 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06625" y="2298240"/>
            <a:ext cx="3480175" cy="3550110"/>
          </a:xfrm>
        </p:spPr>
        <p:txBody>
          <a:bodyPr/>
          <a:lstStyle>
            <a:lvl1pPr marL="457200" indent="-457200">
              <a:buClr>
                <a:schemeClr val="tx1"/>
              </a:buClr>
              <a:buFont typeface="Wingdings" charset="2"/>
              <a:buAutoNum type="arabicPlain"/>
              <a:defRPr sz="2000" b="0" i="0">
                <a:latin typeface="Arial"/>
                <a:cs typeface="Arial"/>
              </a:defRPr>
            </a:lvl1pPr>
            <a:lvl2pPr marL="457200" indent="0">
              <a:buClr>
                <a:schemeClr val="tx2"/>
              </a:buClr>
              <a:buFontTx/>
              <a:buNone/>
              <a:defRPr sz="2000" b="0" i="0">
                <a:latin typeface="Arial"/>
                <a:cs typeface="Arial"/>
              </a:defRPr>
            </a:lvl2pPr>
            <a:lvl3pPr marL="915988" indent="-1588">
              <a:buClr>
                <a:schemeClr val="tx2"/>
              </a:buClr>
              <a:buFontTx/>
              <a:buNone/>
              <a:defRPr sz="1800" b="0" i="0">
                <a:latin typeface="Arial"/>
                <a:cs typeface="Arial"/>
              </a:defRPr>
            </a:lvl3pPr>
            <a:lvl4pPr marL="1373188" indent="-1588">
              <a:buClr>
                <a:schemeClr val="tx2"/>
              </a:buClr>
              <a:buFontTx/>
              <a:buNone/>
              <a:defRPr sz="1600" b="0" i="0">
                <a:latin typeface="Arial"/>
                <a:cs typeface="Arial"/>
              </a:defRPr>
            </a:lvl4pPr>
            <a:lvl5pPr marL="1831975" indent="-3175">
              <a:buClr>
                <a:schemeClr val="tx2"/>
              </a:buClr>
              <a:buFontTx/>
              <a:buNone/>
              <a:defRPr sz="1600" b="0" i="0">
                <a:latin typeface="Arial"/>
                <a:cs typeface="Arial"/>
              </a:defRPr>
            </a:lvl5pPr>
            <a:lvl6pPr>
              <a:buNone/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511300" y="561974"/>
            <a:ext cx="7175500" cy="600164"/>
          </a:xfrm>
        </p:spPr>
        <p:txBody>
          <a:bodyPr wrap="none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5E237B2-C9C0-4E86-9A03-673898105F4E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10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9610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MCC Logo_4c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038" y="5684838"/>
            <a:ext cx="1401762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MCC Logo_4c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038" y="5684838"/>
            <a:ext cx="1401762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300" y="562532"/>
            <a:ext cx="7175499" cy="278114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 (Body)" charset="0"/>
                <a:ea typeface="ＭＳ Ｐゴシック" pitchFamily="34" charset="-128"/>
              </a:defRPr>
            </a:lvl1pPr>
          </a:lstStyle>
          <a:p>
            <a:fld id="{96DB8A64-38BF-42CC-9C62-AEBB618F35A1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2642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AE2AD40-5ED3-4241-A810-F864C1A5C2F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933189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1300" y="1175039"/>
            <a:ext cx="4388947" cy="4673311"/>
          </a:xfr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3994" y="1175040"/>
            <a:ext cx="2523422" cy="4673310"/>
          </a:xfrm>
        </p:spPr>
        <p:txBody>
          <a:bodyPr/>
          <a:lstStyle>
            <a:lvl1pPr marL="0" indent="0">
              <a:buNone/>
              <a:defRPr sz="13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511300" y="561975"/>
            <a:ext cx="4388947" cy="523220"/>
          </a:xfrm>
        </p:spPr>
        <p:txBody>
          <a:bodyPr wrap="none"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6194425" y="682560"/>
            <a:ext cx="2522991" cy="553998"/>
          </a:xfrm>
        </p:spPr>
        <p:txBody>
          <a:bodyPr>
            <a:spAutoFit/>
          </a:bodyPr>
          <a:lstStyle>
            <a:lvl1pPr algn="l">
              <a:buFont typeface="Arial"/>
              <a:buNone/>
              <a:defRPr sz="1500" b="0" i="0" cap="none" baseline="0">
                <a:solidFill>
                  <a:schemeClr val="tx2"/>
                </a:solidFill>
                <a:latin typeface="Arial Bold"/>
                <a:cs typeface="Arial Bold"/>
              </a:defRPr>
            </a:lvl1pPr>
            <a:lvl2pPr algn="ctr">
              <a:buNone/>
              <a:defRPr sz="1500"/>
            </a:lvl2pPr>
            <a:lvl3pPr algn="ctr">
              <a:buNone/>
              <a:defRPr sz="1500"/>
            </a:lvl3pPr>
            <a:lvl4pPr algn="ctr">
              <a:buNone/>
              <a:defRPr sz="1500"/>
            </a:lvl4pPr>
            <a:lvl5pPr algn="ctr"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EC31BB58-8BC4-4995-A888-E44C8486FFA9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5439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MCC Logo_4c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038" y="5684838"/>
            <a:ext cx="1401762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MCC Logo_4c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038" y="5684838"/>
            <a:ext cx="1401762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011003" y="3921812"/>
            <a:ext cx="3675798" cy="707886"/>
          </a:xfrm>
        </p:spPr>
        <p:txBody>
          <a:bodyPr anchor="b"/>
          <a:lstStyle>
            <a:lvl1pPr algn="l">
              <a:defRPr sz="2000" b="0" i="0">
                <a:latin typeface="Arial Bold"/>
                <a:cs typeface="Arial Bold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1002" y="4629698"/>
            <a:ext cx="3675798" cy="820190"/>
          </a:xfrm>
        </p:spPr>
        <p:txBody>
          <a:bodyPr/>
          <a:lstStyle>
            <a:lvl1pPr marL="0" indent="0" algn="l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idx="1"/>
          </p:nvPr>
        </p:nvSpPr>
        <p:spPr>
          <a:xfrm>
            <a:off x="1511300" y="550863"/>
            <a:ext cx="3249153" cy="4899025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73DCA4D-E46A-4FE2-8331-F3539E0B3BCA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8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7673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MCC Logo_4c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038" y="5684838"/>
            <a:ext cx="1401762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MCC Logo_4c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038" y="5684838"/>
            <a:ext cx="1401762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300" y="561975"/>
            <a:ext cx="1166995" cy="4887913"/>
          </a:xfrm>
        </p:spPr>
        <p:txBody>
          <a:bodyPr vert="vert270"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981325" y="561975"/>
            <a:ext cx="5640388" cy="4887913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DF7CD645-059D-47E7-987A-0C43911137AA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040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70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70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 rot="16200000">
            <a:off x="-142080" y="5765006"/>
            <a:ext cx="1408112" cy="777875"/>
          </a:xfrm>
          <a:prstGeom prst="rect">
            <a:avLst/>
          </a:prstGeom>
          <a:gradFill flip="none" rotWithShape="1">
            <a:gsLst>
              <a:gs pos="0">
                <a:srgbClr val="002545"/>
              </a:gs>
              <a:gs pos="100000">
                <a:srgbClr val="BDDCE4"/>
              </a:gs>
              <a:gs pos="50000">
                <a:srgbClr val="009CD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7" name="Picture 10" descr="MCC Logo_4c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038" y="5684838"/>
            <a:ext cx="1401762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MCC Logo_4c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038" y="5684838"/>
            <a:ext cx="1401762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1881852" y="2376340"/>
            <a:ext cx="4887259" cy="777240"/>
          </a:xfrm>
        </p:spPr>
        <p:txBody>
          <a:bodyPr anchor="ctr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1511300" y="321330"/>
            <a:ext cx="7175500" cy="4887258"/>
          </a:xfrm>
        </p:spPr>
        <p:txBody>
          <a:bodyPr anchor="ctr"/>
          <a:lstStyle>
            <a:lvl1pPr marL="0" indent="0" algn="l">
              <a:buFont typeface="Arial"/>
              <a:buNone/>
              <a:defRPr sz="1800" b="0" i="0">
                <a:latin typeface="Arial"/>
                <a:cs typeface="Arial"/>
              </a:defRPr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5B126AA4-724B-4B61-B7D9-A927D4B7314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1470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MCC Logo_4c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038" y="5684838"/>
            <a:ext cx="1401762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MCC Logo_4c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038" y="5684838"/>
            <a:ext cx="1401762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1511300" y="1669970"/>
            <a:ext cx="7175500" cy="3781870"/>
          </a:xfrm>
        </p:spPr>
        <p:txBody>
          <a:bodyPr/>
          <a:lstStyle>
            <a:lvl1pPr marL="0" indent="0" algn="l">
              <a:buFont typeface="Arial"/>
              <a:buNone/>
              <a:defRPr sz="1800" b="0" i="0">
                <a:latin typeface="Arial"/>
                <a:cs typeface="Arial"/>
              </a:defRPr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5B126AA4-724B-4B61-B7D9-A927D4B7314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375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70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70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1657350"/>
            <a:ext cx="1271588" cy="769938"/>
          </a:xfrm>
          <a:prstGeom prst="rect">
            <a:avLst/>
          </a:prstGeom>
          <a:gradFill flip="none" rotWithShape="1">
            <a:gsLst>
              <a:gs pos="0">
                <a:srgbClr val="002545"/>
              </a:gs>
              <a:gs pos="100000">
                <a:srgbClr val="BDDCE4"/>
              </a:gs>
              <a:gs pos="50000">
                <a:srgbClr val="009CD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300" y="1658328"/>
            <a:ext cx="7796350" cy="768959"/>
          </a:xfrm>
        </p:spPr>
        <p:txBody>
          <a:bodyPr wrap="none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1511300" y="2867668"/>
            <a:ext cx="7175500" cy="2980682"/>
          </a:xfrm>
        </p:spPr>
        <p:txBody>
          <a:bodyPr/>
          <a:lstStyle>
            <a:lvl1pPr marL="0" indent="0" algn="l">
              <a:buFont typeface="Arial"/>
              <a:buNone/>
              <a:defRPr sz="1800" b="0" i="0">
                <a:latin typeface="Arial"/>
                <a:cs typeface="Arial"/>
              </a:defRPr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fld id="{5B126AA4-724B-4B61-B7D9-A927D4B731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682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70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70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-1588" y="550863"/>
            <a:ext cx="1271588" cy="769937"/>
          </a:xfrm>
          <a:prstGeom prst="rect">
            <a:avLst/>
          </a:prstGeom>
          <a:gradFill flip="none" rotWithShape="1">
            <a:gsLst>
              <a:gs pos="0">
                <a:srgbClr val="002545"/>
              </a:gs>
              <a:gs pos="100000">
                <a:srgbClr val="BDDCE4"/>
              </a:gs>
              <a:gs pos="50000">
                <a:srgbClr val="009CD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687951" y="2495824"/>
            <a:ext cx="2312979" cy="3353457"/>
          </a:xfrm>
        </p:spPr>
        <p:txBody>
          <a:bodyPr anchor="b"/>
          <a:lstStyle>
            <a:lvl1pPr marL="0" indent="0" algn="l">
              <a:buFont typeface="Arial"/>
              <a:buNone/>
              <a:defRPr sz="1400" b="0" i="0">
                <a:latin typeface="Arial"/>
                <a:cs typeface="Arial"/>
              </a:defRPr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6"/>
          </p:nvPr>
        </p:nvSpPr>
        <p:spPr>
          <a:xfrm rot="16200000">
            <a:off x="-1259555" y="3901773"/>
            <a:ext cx="3551041" cy="343971"/>
          </a:xfrm>
          <a:solidFill>
            <a:schemeClr val="accent2"/>
          </a:solidFill>
        </p:spPr>
        <p:txBody>
          <a:bodyPr anchor="ctr"/>
          <a:lstStyle>
            <a:lvl1pPr marL="0" indent="0" algn="l">
              <a:buFont typeface="Arial"/>
              <a:buNone/>
              <a:defRPr sz="1600" b="0" i="0" cap="none">
                <a:solidFill>
                  <a:schemeClr val="bg1"/>
                </a:solidFill>
                <a:latin typeface="Arial Bold"/>
                <a:cs typeface="Arial Bold"/>
              </a:defRPr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3590869" y="2495824"/>
            <a:ext cx="2312979" cy="3353457"/>
          </a:xfrm>
        </p:spPr>
        <p:txBody>
          <a:bodyPr anchor="b"/>
          <a:lstStyle>
            <a:lvl1pPr marL="0" indent="0" algn="l">
              <a:buFont typeface="Arial"/>
              <a:buNone/>
              <a:defRPr sz="1400" b="0" i="0">
                <a:latin typeface="Arial"/>
                <a:cs typeface="Arial"/>
              </a:defRPr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6479661" y="2495824"/>
            <a:ext cx="2312979" cy="3353457"/>
          </a:xfrm>
        </p:spPr>
        <p:txBody>
          <a:bodyPr anchor="b"/>
          <a:lstStyle>
            <a:lvl1pPr marL="0" indent="0" algn="l">
              <a:buFont typeface="Arial"/>
              <a:buNone/>
              <a:defRPr sz="1400" b="0" i="0">
                <a:latin typeface="Arial"/>
                <a:cs typeface="Arial"/>
              </a:defRPr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511300" y="561976"/>
            <a:ext cx="7796350" cy="758824"/>
          </a:xfrm>
        </p:spPr>
        <p:txBody>
          <a:bodyPr wrap="none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21"/>
          </p:nvPr>
        </p:nvSpPr>
        <p:spPr>
          <a:xfrm rot="16200000">
            <a:off x="1643363" y="3901774"/>
            <a:ext cx="3551041" cy="343971"/>
          </a:xfrm>
          <a:solidFill>
            <a:schemeClr val="tx1"/>
          </a:solidFill>
        </p:spPr>
        <p:txBody>
          <a:bodyPr anchor="ctr"/>
          <a:lstStyle>
            <a:lvl1pPr marL="0" indent="0" algn="l">
              <a:buFont typeface="Arial"/>
              <a:buNone/>
              <a:defRPr sz="1600" b="0" i="0" cap="none">
                <a:solidFill>
                  <a:schemeClr val="bg1"/>
                </a:solidFill>
                <a:latin typeface="Arial Bold"/>
                <a:cs typeface="Arial Bold"/>
              </a:defRPr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22"/>
          </p:nvPr>
        </p:nvSpPr>
        <p:spPr>
          <a:xfrm rot="16200000">
            <a:off x="4532155" y="3901774"/>
            <a:ext cx="3551041" cy="343971"/>
          </a:xfrm>
          <a:solidFill>
            <a:schemeClr val="accent4"/>
          </a:solidFill>
        </p:spPr>
        <p:txBody>
          <a:bodyPr anchor="ctr"/>
          <a:lstStyle>
            <a:lvl1pPr marL="0" indent="0" algn="l">
              <a:buFont typeface="Arial"/>
              <a:buNone/>
              <a:defRPr sz="1600" b="0" i="0" cap="none">
                <a:solidFill>
                  <a:schemeClr val="bg1"/>
                </a:solidFill>
                <a:latin typeface="Arial Bold"/>
                <a:cs typeface="Arial Bold"/>
              </a:defRPr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5" name="Slide Number Placeholder 1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fld id="{5B126AA4-724B-4B61-B7D9-A927D4B731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399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MCC Logo_4c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038" y="5684838"/>
            <a:ext cx="1401762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MCC Logo_4c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038" y="5684838"/>
            <a:ext cx="1401762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1940" y="1669970"/>
            <a:ext cx="7174860" cy="377991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B126AA4-724B-4B61-B7D9-A927D4B7314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296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MCC Logo_4c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038" y="5684838"/>
            <a:ext cx="1401762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MCC Logo_4c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038" y="5684838"/>
            <a:ext cx="1401762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300" y="4088823"/>
            <a:ext cx="7137000" cy="1362075"/>
          </a:xfrm>
        </p:spPr>
        <p:txBody>
          <a:bodyPr/>
          <a:lstStyle>
            <a:lvl1pPr algn="l">
              <a:defRPr sz="4000" b="0" i="0" cap="all"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1300" y="2588636"/>
            <a:ext cx="71370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B126AA4-724B-4B61-B7D9-A927D4B7314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989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089025" cy="6858000"/>
          </a:xfrm>
          <a:prstGeom prst="rect">
            <a:avLst/>
          </a:prstGeom>
          <a:gradFill>
            <a:gsLst>
              <a:gs pos="0">
                <a:srgbClr val="002545"/>
              </a:gs>
              <a:gs pos="100000">
                <a:srgbClr val="BDDCE4"/>
              </a:gs>
              <a:gs pos="50000">
                <a:srgbClr val="009CD1"/>
              </a:gs>
            </a:gsLst>
            <a:lin ang="16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11300" y="561975"/>
            <a:ext cx="7175500" cy="110807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11300" y="1670050"/>
            <a:ext cx="7175500" cy="377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356350"/>
            <a:ext cx="108902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bg1"/>
                </a:solidFill>
                <a:latin typeface="Arial Bold" pitchFamily="-109" charset="0"/>
                <a:ea typeface="Calibri (Body)" charset="0"/>
              </a:defRPr>
            </a:lvl1pPr>
          </a:lstStyle>
          <a:p>
            <a:fld id="{5B126AA4-724B-4B61-B7D9-A927D4B7314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511300" y="6356350"/>
            <a:ext cx="25241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96" r:id="rId18"/>
  </p:sldLayoutIdLst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300" kern="1200" cap="all">
          <a:solidFill>
            <a:srgbClr val="009CD1"/>
          </a:solidFill>
          <a:latin typeface="Arial"/>
          <a:ea typeface="ＭＳ Ｐゴシック" charset="-128"/>
          <a:cs typeface="Arial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300">
          <a:solidFill>
            <a:srgbClr val="009CD1"/>
          </a:solidFill>
          <a:latin typeface="Arial" pitchFamily="-109" charset="0"/>
          <a:ea typeface="ＭＳ Ｐゴシック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300">
          <a:solidFill>
            <a:srgbClr val="009CD1"/>
          </a:solidFill>
          <a:latin typeface="Arial" pitchFamily="-109" charset="0"/>
          <a:ea typeface="ＭＳ Ｐゴシック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300">
          <a:solidFill>
            <a:srgbClr val="009CD1"/>
          </a:solidFill>
          <a:latin typeface="Arial" pitchFamily="-109" charset="0"/>
          <a:ea typeface="ＭＳ Ｐゴシック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300">
          <a:solidFill>
            <a:srgbClr val="009CD1"/>
          </a:solidFill>
          <a:latin typeface="Arial" pitchFamily="-109" charset="0"/>
          <a:ea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009CD1"/>
          </a:solidFill>
          <a:latin typeface="Avant Garde" charset="0"/>
          <a:ea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009CD1"/>
          </a:solidFill>
          <a:latin typeface="Avant Garde" charset="0"/>
          <a:ea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009CD1"/>
          </a:solidFill>
          <a:latin typeface="Avant Garde" charset="0"/>
          <a:ea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009CD1"/>
          </a:solidFill>
          <a:latin typeface="Avant Garde" charset="0"/>
          <a:ea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Clr>
          <a:srgbClr val="009CD1"/>
        </a:buClr>
        <a:buFont typeface="Wingdings" pitchFamily="2" charset="2"/>
        <a:buChar char="§"/>
        <a:defRPr sz="2800" kern="1200">
          <a:solidFill>
            <a:schemeClr val="tx2"/>
          </a:solidFill>
          <a:latin typeface="Arial Bold"/>
          <a:ea typeface="ＭＳ Ｐゴシック" charset="-128"/>
          <a:cs typeface="Arial Bold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Lucida Grande" pitchFamily="-109" charset="0"/>
        <a:buChar char="›"/>
        <a:defRPr sz="2600" kern="1200">
          <a:solidFill>
            <a:schemeClr val="tx2"/>
          </a:solidFill>
          <a:latin typeface="Arial"/>
          <a:ea typeface="Adobe Caslon Pro" charset="-18"/>
          <a:cs typeface="Arial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Arial" pitchFamily="34" charset="0"/>
        <a:buChar char="•"/>
        <a:defRPr sz="2400" kern="1200">
          <a:solidFill>
            <a:schemeClr val="tx2"/>
          </a:solidFill>
          <a:latin typeface="Arial"/>
          <a:ea typeface="Adobe Caslon Pro" charset="-18"/>
          <a:cs typeface="Arial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Clr>
          <a:srgbClr val="F5BC1D"/>
        </a:buClr>
        <a:buFont typeface="Arial" pitchFamily="34" charset="0"/>
        <a:buChar char="–"/>
        <a:defRPr sz="2000" kern="1200">
          <a:solidFill>
            <a:schemeClr val="tx2"/>
          </a:solidFill>
          <a:latin typeface="Arial"/>
          <a:ea typeface="Adobe Caslon Pro" charset="-18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2"/>
          </a:solidFill>
          <a:latin typeface="Arial"/>
          <a:ea typeface="Adobe Caslon Pro" charset="-1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089025" cy="6858000"/>
          </a:xfrm>
          <a:prstGeom prst="rect">
            <a:avLst/>
          </a:prstGeom>
          <a:gradFill>
            <a:gsLst>
              <a:gs pos="0">
                <a:srgbClr val="297331"/>
              </a:gs>
              <a:gs pos="100000">
                <a:srgbClr val="98C42E"/>
              </a:gs>
              <a:gs pos="50000">
                <a:srgbClr val="64B034"/>
              </a:gs>
            </a:gsLst>
            <a:lin ang="16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11300" y="561975"/>
            <a:ext cx="7175500" cy="110807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46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11300" y="1670050"/>
            <a:ext cx="7175500" cy="377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356350"/>
            <a:ext cx="108902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bg1"/>
                </a:solidFill>
                <a:latin typeface="Arial Bold" pitchFamily="-109" charset="0"/>
                <a:ea typeface="Calibri (Body)" charset="0"/>
              </a:defRPr>
            </a:lvl1pPr>
          </a:lstStyle>
          <a:p>
            <a:fld id="{9709F401-B24E-40FD-8426-9A30C948051C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511300" y="6356350"/>
            <a:ext cx="25241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300" kern="1200" cap="all">
          <a:solidFill>
            <a:schemeClr val="tx1"/>
          </a:solidFill>
          <a:latin typeface="Arial"/>
          <a:ea typeface="ＭＳ Ｐゴシック" charset="-128"/>
          <a:cs typeface="Arial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-109" charset="0"/>
          <a:ea typeface="ＭＳ Ｐゴシック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-109" charset="0"/>
          <a:ea typeface="ＭＳ Ｐゴシック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-109" charset="0"/>
          <a:ea typeface="ＭＳ Ｐゴシック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-109" charset="0"/>
          <a:ea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009CD1"/>
          </a:solidFill>
          <a:latin typeface="Avant Garde" charset="0"/>
          <a:ea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009CD1"/>
          </a:solidFill>
          <a:latin typeface="Avant Garde" charset="0"/>
          <a:ea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009CD1"/>
          </a:solidFill>
          <a:latin typeface="Avant Garde" charset="0"/>
          <a:ea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009CD1"/>
          </a:solidFill>
          <a:latin typeface="Avant Garde" charset="0"/>
          <a:ea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 kern="1200">
          <a:solidFill>
            <a:schemeClr val="tx2"/>
          </a:solidFill>
          <a:latin typeface="Arial Bold"/>
          <a:ea typeface="ＭＳ Ｐゴシック" charset="-128"/>
          <a:cs typeface="Arial Bold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Lucida Grande" pitchFamily="-109" charset="0"/>
        <a:buChar char="›"/>
        <a:defRPr sz="2600" kern="1200">
          <a:solidFill>
            <a:schemeClr val="tx2"/>
          </a:solidFill>
          <a:latin typeface="Arial"/>
          <a:ea typeface="Adobe Caslon Pro" charset="-18"/>
          <a:cs typeface="Arial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Clr>
          <a:srgbClr val="009CD1"/>
        </a:buClr>
        <a:buFont typeface="Arial" pitchFamily="34" charset="0"/>
        <a:buChar char="•"/>
        <a:defRPr sz="2400" kern="1200">
          <a:solidFill>
            <a:schemeClr val="tx2"/>
          </a:solidFill>
          <a:latin typeface="Arial"/>
          <a:ea typeface="Adobe Caslon Pro" charset="-18"/>
          <a:cs typeface="Arial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Clr>
          <a:srgbClr val="F5BC1D"/>
        </a:buClr>
        <a:buFont typeface="Arial" pitchFamily="34" charset="0"/>
        <a:buChar char="–"/>
        <a:defRPr sz="2000" kern="1200">
          <a:solidFill>
            <a:schemeClr val="tx2"/>
          </a:solidFill>
          <a:latin typeface="Arial"/>
          <a:ea typeface="Adobe Caslon Pro" charset="-18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2"/>
          </a:solidFill>
          <a:latin typeface="Arial"/>
          <a:ea typeface="Adobe Caslon Pro" charset="-1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hyperlink" Target="https://studentaid.gov/" TargetMode="Externa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5.xml"/><Relationship Id="rId7" Type="http://schemas.openxmlformats.org/officeDocument/2006/relationships/hyperlink" Target="https://www.aifsabroad.com/financial-aid/" TargetMode="Externa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hyperlink" Target="https://www.gilmanscholarship.org/" TargetMode="External"/><Relationship Id="rId5" Type="http://schemas.openxmlformats.org/officeDocument/2006/relationships/hyperlink" Target="https://miracosta.edu/scholarships" TargetMode="Externa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57200" y="4198596"/>
            <a:ext cx="7538720" cy="1261884"/>
          </a:xfrm>
        </p:spPr>
        <p:txBody>
          <a:bodyPr/>
          <a:lstStyle/>
          <a:p>
            <a:r>
              <a:rPr lang="en-US" dirty="0" smtClean="0"/>
              <a:t>Financial Aid</a:t>
            </a:r>
            <a:br>
              <a:rPr lang="en-US" dirty="0" smtClean="0"/>
            </a:br>
            <a:r>
              <a:rPr lang="en-US" dirty="0" smtClean="0"/>
              <a:t>Study Abroad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Summer 2022</a:t>
            </a: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186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557"/>
    </mc:Choice>
    <mc:Fallback>
      <p:transition spd="slow" advTm="22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11300" y="152401"/>
            <a:ext cx="7175500" cy="151765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FAFSA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</a:br>
            <a:endParaRPr lang="en-US" sz="4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>
          <a:prstGeom prst="rect">
            <a:avLst/>
          </a:prstGeom>
        </p:spPr>
        <p:txBody>
          <a:bodyPr/>
          <a:lstStyle/>
          <a:p>
            <a:fld id="{F5E237B2-C9C0-4E86-9A03-673898105F4E}" type="slidenum">
              <a:rPr lang="en-US" altLang="en-US" smtClean="0"/>
              <a:pPr/>
              <a:t>2</a:t>
            </a:fld>
            <a:endParaRPr lang="en-US" alt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587750" y="1218884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fafsa.gov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9350" y="81531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 APPLICATION for FEDERAL STUDENT AID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" y="1999000"/>
            <a:ext cx="7581900" cy="4859000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095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9586">
        <p:fade/>
      </p:transition>
    </mc:Choice>
    <mc:Fallback>
      <p:transition spd="med" advTm="495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47043" y="1295400"/>
            <a:ext cx="7174860" cy="3779918"/>
          </a:xfrm>
        </p:spPr>
        <p:txBody>
          <a:bodyPr/>
          <a:lstStyle/>
          <a:p>
            <a:r>
              <a:rPr lang="en-US" dirty="0" smtClean="0"/>
              <a:t>For Summer 2022</a:t>
            </a:r>
          </a:p>
          <a:p>
            <a:pPr lvl="1"/>
            <a:r>
              <a:rPr lang="en-US" dirty="0" smtClean="0"/>
              <a:t>The 2021-2022 </a:t>
            </a:r>
            <a:r>
              <a:rPr lang="en-US" dirty="0" smtClean="0"/>
              <a:t>FAFSA </a:t>
            </a:r>
            <a:r>
              <a:rPr lang="en-US" dirty="0" smtClean="0"/>
              <a:t>is available NOW until June 30, </a:t>
            </a:r>
            <a:r>
              <a:rPr lang="en-US" dirty="0" smtClean="0"/>
              <a:t>2022</a:t>
            </a:r>
          </a:p>
          <a:p>
            <a:pPr lvl="1"/>
            <a:r>
              <a:rPr lang="en-US" dirty="0">
                <a:hlinkClick r:id="rId5"/>
              </a:rPr>
              <a:t>https://studentaid.gov</a:t>
            </a:r>
            <a:r>
              <a:rPr lang="en-US" dirty="0" smtClean="0">
                <a:hlinkClick r:id="rId5"/>
              </a:rPr>
              <a:t>/</a:t>
            </a:r>
            <a:r>
              <a:rPr lang="en-US" dirty="0" smtClean="0"/>
              <a:t>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For Summer 2023</a:t>
            </a:r>
          </a:p>
          <a:p>
            <a:pPr lvl="1"/>
            <a:r>
              <a:rPr lang="en-US" dirty="0"/>
              <a:t>The </a:t>
            </a:r>
            <a:r>
              <a:rPr lang="en-US" dirty="0" smtClean="0"/>
              <a:t>2022-2023 </a:t>
            </a:r>
            <a:r>
              <a:rPr lang="en-US" dirty="0"/>
              <a:t>FAFSA/CADAA </a:t>
            </a:r>
            <a:r>
              <a:rPr lang="en-US" dirty="0" smtClean="0"/>
              <a:t>will be </a:t>
            </a:r>
            <a:r>
              <a:rPr lang="en-US" dirty="0" smtClean="0"/>
              <a:t>available </a:t>
            </a:r>
            <a:r>
              <a:rPr lang="en-US" dirty="0" smtClean="0"/>
              <a:t>October 1, 2022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Apply for scholarships early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11300" y="561975"/>
            <a:ext cx="7175500" cy="600164"/>
          </a:xfrm>
        </p:spPr>
        <p:txBody>
          <a:bodyPr/>
          <a:lstStyle/>
          <a:p>
            <a:pPr algn="ctr"/>
            <a:r>
              <a:rPr lang="en-US" dirty="0" smtClean="0"/>
              <a:t>When to Apply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593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738"/>
    </mc:Choice>
    <mc:Fallback>
      <p:transition spd="slow" advTm="63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300" y="561975"/>
            <a:ext cx="7175500" cy="600164"/>
          </a:xfrm>
        </p:spPr>
        <p:txBody>
          <a:bodyPr/>
          <a:lstStyle/>
          <a:p>
            <a:pPr algn="ctr"/>
            <a:r>
              <a:rPr lang="en-US" dirty="0" smtClean="0"/>
              <a:t>Scholarships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511300" y="1162139"/>
            <a:ext cx="7175500" cy="4289701"/>
          </a:xfrm>
        </p:spPr>
        <p:txBody>
          <a:bodyPr/>
          <a:lstStyle/>
          <a:p>
            <a:r>
              <a:rPr lang="en-US" dirty="0" smtClean="0"/>
              <a:t>MiraCosta </a:t>
            </a:r>
            <a:r>
              <a:rPr lang="en-US" dirty="0" smtClean="0"/>
              <a:t>Scholarships</a:t>
            </a:r>
          </a:p>
          <a:p>
            <a:r>
              <a:rPr lang="en-US" dirty="0"/>
              <a:t>	</a:t>
            </a:r>
            <a:r>
              <a:rPr lang="en-US" dirty="0">
                <a:hlinkClick r:id="rId5"/>
              </a:rPr>
              <a:t>https://miracosta.edu</a:t>
            </a:r>
            <a:r>
              <a:rPr lang="en-US" dirty="0" smtClean="0">
                <a:hlinkClick r:id="rId5"/>
              </a:rPr>
              <a:t>//scholarships</a:t>
            </a:r>
            <a:r>
              <a:rPr lang="en-US" dirty="0" smtClean="0"/>
              <a:t> </a:t>
            </a:r>
            <a:endParaRPr lang="en-US" dirty="0" smtClean="0"/>
          </a:p>
          <a:p>
            <a:endParaRPr lang="en-US" dirty="0"/>
          </a:p>
          <a:p>
            <a:r>
              <a:rPr lang="en-US" dirty="0"/>
              <a:t>Gilman Scholarship</a:t>
            </a:r>
            <a:br>
              <a:rPr lang="en-US" dirty="0"/>
            </a:br>
            <a:r>
              <a:rPr lang="en-US" dirty="0"/>
              <a:t>	</a:t>
            </a:r>
            <a:r>
              <a:rPr lang="en-US" dirty="0">
                <a:hlinkClick r:id="rId6"/>
              </a:rPr>
              <a:t>https://www.gilmanscholarship.org</a:t>
            </a:r>
            <a:r>
              <a:rPr lang="en-US" dirty="0" smtClean="0">
                <a:hlinkClick r:id="rId6"/>
              </a:rPr>
              <a:t>/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r>
              <a:rPr lang="en-US" dirty="0" smtClean="0"/>
              <a:t>AFIS Scholarships</a:t>
            </a:r>
          </a:p>
          <a:p>
            <a:endParaRPr lang="en-US" dirty="0"/>
          </a:p>
          <a:p>
            <a:r>
              <a:rPr lang="en-US" dirty="0" smtClean="0"/>
              <a:t>	</a:t>
            </a:r>
            <a:r>
              <a:rPr lang="en-US" dirty="0" smtClean="0">
                <a:hlinkClick r:id="rId7"/>
              </a:rPr>
              <a:t>https</a:t>
            </a:r>
            <a:r>
              <a:rPr lang="en-US" dirty="0">
                <a:hlinkClick r:id="rId7"/>
              </a:rPr>
              <a:t>://www.aifsabroad.com/financial-aid</a:t>
            </a:r>
            <a:r>
              <a:rPr lang="en-US" dirty="0" smtClean="0">
                <a:hlinkClick r:id="rId7"/>
              </a:rPr>
              <a:t>/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San Diego Foundation</a:t>
            </a:r>
          </a:p>
          <a:p>
            <a:endParaRPr lang="en-US" dirty="0" smtClean="0"/>
          </a:p>
          <a:p>
            <a:r>
              <a:rPr lang="en-US" dirty="0"/>
              <a:t>Local organizations</a:t>
            </a:r>
          </a:p>
          <a:p>
            <a:endParaRPr lang="en-US" dirty="0" smtClean="0"/>
          </a:p>
          <a:p>
            <a:r>
              <a:rPr lang="en-US" dirty="0" smtClean="0"/>
              <a:t>FastWeb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307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594"/>
    </mc:Choice>
    <mc:Fallback>
      <p:transition spd="slow" advTm="2035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687951" y="2178786"/>
            <a:ext cx="2443057" cy="3353457"/>
          </a:xfrm>
        </p:spPr>
        <p:txBody>
          <a:bodyPr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/>
              <a:t>Federal Pell </a:t>
            </a:r>
            <a:r>
              <a:rPr lang="en-US" altLang="en-US" dirty="0" smtClean="0"/>
              <a:t>Grant</a:t>
            </a:r>
            <a:br>
              <a:rPr lang="en-US" altLang="en-US" dirty="0" smtClean="0"/>
            </a:br>
            <a:endParaRPr lang="en-US" alt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Federal </a:t>
            </a:r>
            <a:r>
              <a:rPr lang="en-US" dirty="0"/>
              <a:t>Direct Student Loans</a:t>
            </a:r>
          </a:p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 rot="16200000">
            <a:off x="-665135" y="2990313"/>
            <a:ext cx="2362201" cy="343971"/>
          </a:xfrm>
        </p:spPr>
        <p:txBody>
          <a:bodyPr/>
          <a:lstStyle/>
          <a:p>
            <a:r>
              <a:rPr lang="en-US" dirty="0" smtClean="0"/>
              <a:t>Federal Programs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3590870" y="1981200"/>
            <a:ext cx="2428931" cy="3551041"/>
          </a:xfrm>
        </p:spPr>
        <p:txBody>
          <a:bodyPr anchor="t"/>
          <a:lstStyle/>
          <a:p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California College Promise Grant (CCPG)</a:t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6476237" y="2178786"/>
            <a:ext cx="2312979" cy="3353457"/>
          </a:xfrm>
        </p:spPr>
        <p:txBody>
          <a:bodyPr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MiraCosta </a:t>
            </a:r>
            <a:r>
              <a:rPr lang="en-US" dirty="0" smtClean="0"/>
              <a:t>Scholarships</a:t>
            </a:r>
            <a:br>
              <a:rPr lang="en-US" dirty="0" smtClean="0"/>
            </a:b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Private Scholarships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Types of Financial Aid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1"/>
          </p:nvPr>
        </p:nvSpPr>
        <p:spPr>
          <a:xfrm rot="16200000">
            <a:off x="2237784" y="2990314"/>
            <a:ext cx="2362200" cy="343971"/>
          </a:xfrm>
        </p:spPr>
        <p:txBody>
          <a:bodyPr/>
          <a:lstStyle/>
          <a:p>
            <a:r>
              <a:rPr lang="en-US" dirty="0" smtClean="0"/>
              <a:t>State Programs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2"/>
          </p:nvPr>
        </p:nvSpPr>
        <p:spPr>
          <a:xfrm rot="16200000">
            <a:off x="5126576" y="2990314"/>
            <a:ext cx="2362200" cy="343971"/>
          </a:xfrm>
        </p:spPr>
        <p:txBody>
          <a:bodyPr/>
          <a:lstStyle/>
          <a:p>
            <a:r>
              <a:rPr lang="en-US" dirty="0" smtClean="0"/>
              <a:t>Institutional Programs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356350"/>
            <a:ext cx="1089025" cy="365125"/>
          </a:xfrm>
        </p:spPr>
        <p:txBody>
          <a:bodyPr/>
          <a:lstStyle/>
          <a:p>
            <a:fld id="{CB88B28F-5D4E-4A17-AB16-8CFC87D9E7F2}" type="slidenum">
              <a:rPr lang="en-US" altLang="en-US" smtClean="0"/>
              <a:pPr/>
              <a:t>5</a:t>
            </a:fld>
            <a:endParaRPr lang="en-US" alt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5485" y="5356442"/>
            <a:ext cx="4453029" cy="1161790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3460886" y="4988227"/>
            <a:ext cx="2199131" cy="177321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3484756" y="4926090"/>
            <a:ext cx="2174488" cy="179114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330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715"/>
    </mc:Choice>
    <mc:Fallback>
      <p:transition spd="slow" advTm="1077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47E7B7-D710-47BB-A37F-C00A67F345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5071" y="14555"/>
            <a:ext cx="5773857" cy="821187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950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578"/>
    </mc:Choice>
    <mc:Fallback>
      <p:transition spd="slow" advTm="1245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295401" y="332930"/>
            <a:ext cx="7175500" cy="3781870"/>
          </a:xfrm>
        </p:spPr>
        <p:txBody>
          <a:bodyPr/>
          <a:lstStyle/>
          <a:p>
            <a:pPr algn="ctr"/>
            <a:r>
              <a:rPr lang="en-US" sz="2000" dirty="0"/>
              <a:t>You may receive </a:t>
            </a:r>
            <a:r>
              <a:rPr lang="en-US" sz="2000" dirty="0" smtClean="0"/>
              <a:t>financial aid </a:t>
            </a:r>
            <a:r>
              <a:rPr lang="en-US" sz="2000" dirty="0"/>
              <a:t>for a study-abroad </a:t>
            </a:r>
            <a:r>
              <a:rPr lang="en-US" sz="2000" dirty="0" smtClean="0"/>
              <a:t>program,</a:t>
            </a:r>
          </a:p>
          <a:p>
            <a:pPr algn="ctr"/>
            <a:r>
              <a:rPr lang="en-US" sz="2000" dirty="0" smtClean="0"/>
              <a:t>if </a:t>
            </a:r>
            <a:r>
              <a:rPr lang="en-US" sz="2000" dirty="0"/>
              <a:t>you meet the aid eligibility criteria</a:t>
            </a:r>
            <a:r>
              <a:rPr lang="en-US" sz="2000" dirty="0" smtClean="0"/>
              <a:t>.</a:t>
            </a:r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178755"/>
              </p:ext>
            </p:extLst>
          </p:nvPr>
        </p:nvGraphicFramePr>
        <p:xfrm>
          <a:off x="1295401" y="2133600"/>
          <a:ext cx="7467599" cy="16268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2199">
                  <a:extLst>
                    <a:ext uri="{9D8B030D-6E8A-4147-A177-3AD203B41FA5}">
                      <a16:colId xmlns:a16="http://schemas.microsoft.com/office/drawing/2014/main" val="3557873975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1145631096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1888476029"/>
                    </a:ext>
                  </a:extLst>
                </a:gridCol>
              </a:tblGrid>
              <a:tr h="331461">
                <a:tc>
                  <a:txBody>
                    <a:bodyPr/>
                    <a:lstStyle/>
                    <a:p>
                      <a:r>
                        <a:rPr lang="en-US" dirty="0" smtClean="0"/>
                        <a:t>Fall 2021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Spring 2022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Summer 2022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9733308"/>
                  </a:ext>
                </a:extLst>
              </a:tr>
              <a:tr h="331461">
                <a:tc>
                  <a:txBody>
                    <a:bodyPr/>
                    <a:lstStyle/>
                    <a:p>
                      <a:r>
                        <a:rPr lang="en-US" dirty="0" smtClean="0"/>
                        <a:t>12 Units (FT)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12 Units (FT)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 units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7013978"/>
                  </a:ext>
                </a:extLst>
              </a:tr>
              <a:tr h="331461">
                <a:tc>
                  <a:txBody>
                    <a:bodyPr/>
                    <a:lstStyle/>
                    <a:p>
                      <a:r>
                        <a:rPr lang="en-US" dirty="0" smtClean="0"/>
                        <a:t>$3,248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$3,247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$1,623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8202247"/>
                  </a:ext>
                </a:extLst>
              </a:tr>
              <a:tr h="529617">
                <a:tc>
                  <a:txBody>
                    <a:bodyPr/>
                    <a:lstStyle/>
                    <a:p>
                      <a:r>
                        <a:rPr lang="en-US" dirty="0" smtClean="0"/>
                        <a:t>50% of Pell used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50% of Pell used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Additional 25% available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1129475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4955996"/>
              </p:ext>
            </p:extLst>
          </p:nvPr>
        </p:nvGraphicFramePr>
        <p:xfrm>
          <a:off x="1295401" y="3657599"/>
          <a:ext cx="4876799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76799">
                  <a:extLst>
                    <a:ext uri="{9D8B030D-6E8A-4147-A177-3AD203B41FA5}">
                      <a16:colId xmlns:a16="http://schemas.microsoft.com/office/drawing/2014/main" val="1881454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6148620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1309956" y="4785337"/>
            <a:ext cx="59290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Student </a:t>
            </a:r>
            <a:r>
              <a:rPr lang="en-US" dirty="0" smtClean="0"/>
              <a:t>A had </a:t>
            </a:r>
            <a:r>
              <a:rPr lang="en-US" dirty="0"/>
              <a:t>a zero EFC and was enrolled full time for the Fall and Spring semesters. 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394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096"/>
    </mc:Choice>
    <mc:Fallback>
      <p:transition spd="slow" advTm="95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295401" y="332930"/>
            <a:ext cx="7175500" cy="3781870"/>
          </a:xfrm>
        </p:spPr>
        <p:txBody>
          <a:bodyPr/>
          <a:lstStyle/>
          <a:p>
            <a:pPr algn="ctr"/>
            <a:r>
              <a:rPr lang="en-US" sz="2000" dirty="0"/>
              <a:t>You may receive </a:t>
            </a:r>
            <a:r>
              <a:rPr lang="en-US" sz="2000" dirty="0" smtClean="0"/>
              <a:t>financial aid </a:t>
            </a:r>
            <a:r>
              <a:rPr lang="en-US" sz="2000" dirty="0"/>
              <a:t>for a study-abroad </a:t>
            </a:r>
            <a:r>
              <a:rPr lang="en-US" sz="2000" dirty="0" smtClean="0"/>
              <a:t>program,</a:t>
            </a:r>
          </a:p>
          <a:p>
            <a:pPr algn="ctr"/>
            <a:r>
              <a:rPr lang="en-US" sz="2000" dirty="0" smtClean="0"/>
              <a:t>if </a:t>
            </a:r>
            <a:r>
              <a:rPr lang="en-US" sz="2000" dirty="0"/>
              <a:t>you meet the aid eligibility criteria.</a:t>
            </a:r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3075594"/>
              </p:ext>
            </p:extLst>
          </p:nvPr>
        </p:nvGraphicFramePr>
        <p:xfrm>
          <a:off x="1295401" y="2590801"/>
          <a:ext cx="7467599" cy="16268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2199">
                  <a:extLst>
                    <a:ext uri="{9D8B030D-6E8A-4147-A177-3AD203B41FA5}">
                      <a16:colId xmlns:a16="http://schemas.microsoft.com/office/drawing/2014/main" val="3557873975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1145631096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1888476029"/>
                    </a:ext>
                  </a:extLst>
                </a:gridCol>
              </a:tblGrid>
              <a:tr h="331461">
                <a:tc>
                  <a:txBody>
                    <a:bodyPr/>
                    <a:lstStyle/>
                    <a:p>
                      <a:r>
                        <a:rPr lang="en-US" dirty="0" smtClean="0"/>
                        <a:t>Fall 2021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Spring 2022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Summer 2022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9733308"/>
                  </a:ext>
                </a:extLst>
              </a:tr>
              <a:tr h="331461">
                <a:tc>
                  <a:txBody>
                    <a:bodyPr/>
                    <a:lstStyle/>
                    <a:p>
                      <a:r>
                        <a:rPr lang="en-US" dirty="0" smtClean="0"/>
                        <a:t>6 units (PT)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 units (PT)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 units (PT)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7013978"/>
                  </a:ext>
                </a:extLst>
              </a:tr>
              <a:tr h="331461">
                <a:tc>
                  <a:txBody>
                    <a:bodyPr/>
                    <a:lstStyle/>
                    <a:p>
                      <a:r>
                        <a:rPr lang="en-US" dirty="0" smtClean="0"/>
                        <a:t>$1,624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$1,624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$1,624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8202247"/>
                  </a:ext>
                </a:extLst>
              </a:tr>
              <a:tr h="529617">
                <a:tc>
                  <a:txBody>
                    <a:bodyPr/>
                    <a:lstStyle/>
                    <a:p>
                      <a:r>
                        <a:rPr lang="en-US" dirty="0" smtClean="0"/>
                        <a:t>25% of Pell used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25% of Pell used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Additional 25% available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1129475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0516273"/>
              </p:ext>
            </p:extLst>
          </p:nvPr>
        </p:nvGraphicFramePr>
        <p:xfrm>
          <a:off x="1279991" y="4208119"/>
          <a:ext cx="4874230" cy="38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74230">
                  <a:extLst>
                    <a:ext uri="{9D8B030D-6E8A-4147-A177-3AD203B41FA5}">
                      <a16:colId xmlns:a16="http://schemas.microsoft.com/office/drawing/2014/main" val="18814546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6148620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1309956" y="4785337"/>
            <a:ext cx="59290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Student B</a:t>
            </a:r>
            <a:r>
              <a:rPr lang="en-US" dirty="0" smtClean="0"/>
              <a:t> had </a:t>
            </a:r>
            <a:r>
              <a:rPr lang="en-US" dirty="0"/>
              <a:t>a zero EFC and was enrolled </a:t>
            </a:r>
            <a:r>
              <a:rPr lang="en-US" dirty="0" smtClean="0"/>
              <a:t>part </a:t>
            </a:r>
            <a:r>
              <a:rPr lang="en-US" dirty="0"/>
              <a:t>time for the Fall and Spring semesters.  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39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265"/>
    </mc:Choice>
    <mc:Fallback>
      <p:transition spd="slow" advTm="60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54"/>
          <p:cNvSpPr txBox="1">
            <a:spLocks noGrp="1"/>
          </p:cNvSpPr>
          <p:nvPr>
            <p:ph type="body" idx="1"/>
          </p:nvPr>
        </p:nvSpPr>
        <p:spPr>
          <a:xfrm>
            <a:off x="984300" y="1676400"/>
            <a:ext cx="7175400" cy="2836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0"/>
              </a:spcBef>
              <a:buSzPts val="3200"/>
            </a:pPr>
            <a:r>
              <a:rPr lang="en" sz="3200" b="1" dirty="0">
                <a:solidFill>
                  <a:srgbClr val="080808"/>
                </a:solidFill>
              </a:rPr>
              <a:t>MiraCosta College</a:t>
            </a:r>
            <a:br>
              <a:rPr lang="en" sz="3200" b="1" dirty="0">
                <a:solidFill>
                  <a:srgbClr val="080808"/>
                </a:solidFill>
              </a:rPr>
            </a:br>
            <a:r>
              <a:rPr lang="en" sz="3200" b="1" dirty="0">
                <a:solidFill>
                  <a:srgbClr val="080808"/>
                </a:solidFill>
              </a:rPr>
              <a:t>Financial Aid </a:t>
            </a:r>
            <a:r>
              <a:rPr lang="en" sz="3200" b="1" dirty="0" smtClean="0">
                <a:solidFill>
                  <a:srgbClr val="080808"/>
                </a:solidFill>
              </a:rPr>
              <a:t>Office</a:t>
            </a:r>
          </a:p>
          <a:p>
            <a:pPr marL="0" indent="0" algn="ctr">
              <a:spcBef>
                <a:spcPts val="0"/>
              </a:spcBef>
              <a:buSzPts val="3200"/>
            </a:pPr>
            <a:endParaRPr dirty="0">
              <a:solidFill>
                <a:srgbClr val="080808"/>
              </a:solidFill>
            </a:endParaRPr>
          </a:p>
          <a:p>
            <a:pPr marL="0" indent="0" algn="ctr">
              <a:spcBef>
                <a:spcPts val="640"/>
              </a:spcBef>
              <a:buSzPts val="3200"/>
            </a:pPr>
            <a:r>
              <a:rPr lang="en" sz="3200" b="1" dirty="0" smtClean="0">
                <a:solidFill>
                  <a:srgbClr val="080808"/>
                </a:solidFill>
              </a:rPr>
              <a:t>miracosta.edu/financialaid</a:t>
            </a:r>
          </a:p>
          <a:p>
            <a:pPr marL="0" indent="0" algn="ctr">
              <a:spcBef>
                <a:spcPts val="640"/>
              </a:spcBef>
              <a:buSzPts val="3200"/>
            </a:pPr>
            <a:endParaRPr lang="en-US" sz="3200" b="1" dirty="0" smtClean="0">
              <a:solidFill>
                <a:srgbClr val="080808"/>
              </a:solidFill>
            </a:endParaRPr>
          </a:p>
          <a:p>
            <a:pPr marL="0" indent="0" algn="ctr">
              <a:spcBef>
                <a:spcPts val="640"/>
              </a:spcBef>
              <a:buSzPts val="3200"/>
            </a:pPr>
            <a:r>
              <a:rPr lang="en" sz="3200" b="1" dirty="0" smtClean="0">
                <a:solidFill>
                  <a:srgbClr val="080808"/>
                </a:solidFill>
              </a:rPr>
              <a:t>(</a:t>
            </a:r>
            <a:r>
              <a:rPr lang="en" sz="3200" b="1" dirty="0">
                <a:solidFill>
                  <a:srgbClr val="080808"/>
                </a:solidFill>
              </a:rPr>
              <a:t>760) </a:t>
            </a:r>
            <a:r>
              <a:rPr lang="en" sz="3200" b="1" dirty="0" smtClean="0">
                <a:solidFill>
                  <a:srgbClr val="080808"/>
                </a:solidFill>
              </a:rPr>
              <a:t>795-6711</a:t>
            </a:r>
          </a:p>
          <a:p>
            <a:pPr marL="0" indent="0" algn="ctr">
              <a:spcBef>
                <a:spcPts val="640"/>
              </a:spcBef>
              <a:buSzPts val="3200"/>
            </a:pPr>
            <a:r>
              <a:rPr lang="en" sz="3200" b="1" dirty="0">
                <a:solidFill>
                  <a:srgbClr val="080808"/>
                </a:solidFill>
              </a:rPr>
              <a:t/>
            </a:r>
            <a:br>
              <a:rPr lang="en" sz="3200" b="1" dirty="0">
                <a:solidFill>
                  <a:srgbClr val="080808"/>
                </a:solidFill>
              </a:rPr>
            </a:br>
            <a:r>
              <a:rPr lang="en" sz="3200" b="1" dirty="0" smtClean="0">
                <a:solidFill>
                  <a:srgbClr val="080808"/>
                </a:solidFill>
              </a:rPr>
              <a:t> mccfinaid@miracosta.edu</a:t>
            </a:r>
            <a:endParaRPr sz="3200" b="1" dirty="0">
              <a:solidFill>
                <a:srgbClr val="080808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438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863"/>
    </mc:Choice>
    <mc:Fallback>
      <p:transition spd="slow" advTm="748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CC Blue Template">
  <a:themeElements>
    <a:clrScheme name="MCC Green ">
      <a:dk1>
        <a:srgbClr val="64B034"/>
      </a:dk1>
      <a:lt1>
        <a:sysClr val="window" lastClr="FFFFFF"/>
      </a:lt1>
      <a:dk2>
        <a:srgbClr val="131313"/>
      </a:dk2>
      <a:lt2>
        <a:srgbClr val="FFFFFF"/>
      </a:lt2>
      <a:accent1>
        <a:srgbClr val="64B034"/>
      </a:accent1>
      <a:accent2>
        <a:srgbClr val="007B99"/>
      </a:accent2>
      <a:accent3>
        <a:srgbClr val="F5BC1D"/>
      </a:accent3>
      <a:accent4>
        <a:srgbClr val="009CD1"/>
      </a:accent4>
      <a:accent5>
        <a:srgbClr val="64B034"/>
      </a:accent5>
      <a:accent6>
        <a:srgbClr val="007B99"/>
      </a:accent6>
      <a:hlink>
        <a:srgbClr val="F5BC1D"/>
      </a:hlink>
      <a:folHlink>
        <a:srgbClr val="009CD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MCC Green Template">
  <a:themeElements>
    <a:clrScheme name="MCC Green ">
      <a:dk1>
        <a:srgbClr val="64B034"/>
      </a:dk1>
      <a:lt1>
        <a:sysClr val="window" lastClr="FFFFFF"/>
      </a:lt1>
      <a:dk2>
        <a:srgbClr val="131313"/>
      </a:dk2>
      <a:lt2>
        <a:srgbClr val="FFFFFF"/>
      </a:lt2>
      <a:accent1>
        <a:srgbClr val="64B034"/>
      </a:accent1>
      <a:accent2>
        <a:srgbClr val="007B99"/>
      </a:accent2>
      <a:accent3>
        <a:srgbClr val="F5BC1D"/>
      </a:accent3>
      <a:accent4>
        <a:srgbClr val="009CD1"/>
      </a:accent4>
      <a:accent5>
        <a:srgbClr val="64B034"/>
      </a:accent5>
      <a:accent6>
        <a:srgbClr val="007B99"/>
      </a:accent6>
      <a:hlink>
        <a:srgbClr val="F5BC1D"/>
      </a:hlink>
      <a:folHlink>
        <a:srgbClr val="009CD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MCC PowerPoint Template</Template>
  <TotalTime>5872</TotalTime>
  <Words>511</Words>
  <Application>Microsoft Office PowerPoint</Application>
  <PresentationFormat>On-screen Show (4:3)</PresentationFormat>
  <Paragraphs>112</Paragraphs>
  <Slides>9</Slides>
  <Notes>9</Notes>
  <HiddenSlides>0</HiddenSlides>
  <MMClips>9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ＭＳ Ｐゴシック</vt:lpstr>
      <vt:lpstr>Adobe Caslon Pro</vt:lpstr>
      <vt:lpstr>Arial</vt:lpstr>
      <vt:lpstr>Arial Bold</vt:lpstr>
      <vt:lpstr>Avant Garde</vt:lpstr>
      <vt:lpstr>Calibri</vt:lpstr>
      <vt:lpstr>Calibri (Body)</vt:lpstr>
      <vt:lpstr>Lucida Grande</vt:lpstr>
      <vt:lpstr>Wingdings</vt:lpstr>
      <vt:lpstr>MCC Blue Template</vt:lpstr>
      <vt:lpstr>1_MCC Green Template</vt:lpstr>
      <vt:lpstr>Financial Aid Study Abroad</vt:lpstr>
      <vt:lpstr>FAFSA </vt:lpstr>
      <vt:lpstr>When to Apply</vt:lpstr>
      <vt:lpstr>Scholarships</vt:lpstr>
      <vt:lpstr>Types of Financial Aid</vt:lpstr>
      <vt:lpstr>PowerPoint Presentation</vt:lpstr>
      <vt:lpstr>PowerPoint Presentation</vt:lpstr>
      <vt:lpstr>PowerPoint Presentation</vt:lpstr>
      <vt:lpstr>PowerPoint Presentation</vt:lpstr>
    </vt:vector>
  </TitlesOfParts>
  <Company>MiraCosta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MCC</dc:creator>
  <cp:lastModifiedBy>Alison Cotter</cp:lastModifiedBy>
  <cp:revision>354</cp:revision>
  <cp:lastPrinted>2019-10-17T23:16:26Z</cp:lastPrinted>
  <dcterms:created xsi:type="dcterms:W3CDTF">2015-07-14T19:48:34Z</dcterms:created>
  <dcterms:modified xsi:type="dcterms:W3CDTF">2021-11-10T19:12:14Z</dcterms:modified>
</cp:coreProperties>
</file>